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68" r:id="rId5"/>
    <p:sldId id="267" r:id="rId6"/>
    <p:sldId id="269" r:id="rId7"/>
    <p:sldId id="264" r:id="rId8"/>
    <p:sldId id="270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3C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30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6DA687-B7FC-4985-BEB6-676D96A57DA9}" type="doc">
      <dgm:prSet loTypeId="urn:microsoft.com/office/officeart/2005/8/layout/hierarchy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l-NL"/>
        </a:p>
      </dgm:t>
    </dgm:pt>
    <dgm:pt modelId="{65498427-1745-4D95-B44D-9B24E29511DC}">
      <dgm:prSet phldrT="[Tekst]"/>
      <dgm:spPr/>
      <dgm:t>
        <a:bodyPr/>
        <a:lstStyle/>
        <a:p>
          <a:r>
            <a:rPr lang="nl-NL" dirty="0"/>
            <a:t>Zorg</a:t>
          </a:r>
        </a:p>
      </dgm:t>
    </dgm:pt>
    <dgm:pt modelId="{CF1C938A-C928-4003-9D01-64B46F6ED26A}" type="parTrans" cxnId="{9F03CD5C-9E1B-480E-8AFB-5BC599EFBB39}">
      <dgm:prSet/>
      <dgm:spPr/>
      <dgm:t>
        <a:bodyPr/>
        <a:lstStyle/>
        <a:p>
          <a:endParaRPr lang="nl-NL"/>
        </a:p>
      </dgm:t>
    </dgm:pt>
    <dgm:pt modelId="{D8675253-E941-4C21-AC18-A5D98202C8BA}" type="sibTrans" cxnId="{9F03CD5C-9E1B-480E-8AFB-5BC599EFBB39}">
      <dgm:prSet/>
      <dgm:spPr/>
      <dgm:t>
        <a:bodyPr/>
        <a:lstStyle/>
        <a:p>
          <a:endParaRPr lang="nl-NL"/>
        </a:p>
      </dgm:t>
    </dgm:pt>
    <dgm:pt modelId="{723B6A0D-2278-484B-8A89-DE09E01B3309}">
      <dgm:prSet phldrT="[Tekst]"/>
      <dgm:spPr/>
      <dgm:t>
        <a:bodyPr/>
        <a:lstStyle/>
        <a:p>
          <a:r>
            <a:rPr lang="nl-NL" dirty="0"/>
            <a:t>Smart homes</a:t>
          </a:r>
        </a:p>
      </dgm:t>
    </dgm:pt>
    <dgm:pt modelId="{5006182E-3BC2-493B-BBF4-890AF474C3A7}" type="parTrans" cxnId="{18EF2958-8298-46D6-9D33-C4012092FB49}">
      <dgm:prSet/>
      <dgm:spPr/>
      <dgm:t>
        <a:bodyPr/>
        <a:lstStyle/>
        <a:p>
          <a:endParaRPr lang="nl-NL"/>
        </a:p>
      </dgm:t>
    </dgm:pt>
    <dgm:pt modelId="{3529D067-1282-4BCB-B9AE-BAFF84699084}" type="sibTrans" cxnId="{18EF2958-8298-46D6-9D33-C4012092FB49}">
      <dgm:prSet/>
      <dgm:spPr/>
      <dgm:t>
        <a:bodyPr/>
        <a:lstStyle/>
        <a:p>
          <a:endParaRPr lang="nl-NL"/>
        </a:p>
      </dgm:t>
    </dgm:pt>
    <dgm:pt modelId="{F7DA4626-AECF-43E6-B60C-CDB3BB9FEC96}">
      <dgm:prSet phldrT="[Tekst]"/>
      <dgm:spPr/>
      <dgm:t>
        <a:bodyPr/>
        <a:lstStyle/>
        <a:p>
          <a:r>
            <a:rPr lang="nl-NL" dirty="0"/>
            <a:t>Duurzaamheid</a:t>
          </a:r>
        </a:p>
      </dgm:t>
    </dgm:pt>
    <dgm:pt modelId="{62087013-9711-428C-B55B-25FFEFD2B96E}" type="parTrans" cxnId="{2382F40D-8FF4-4F55-8A14-8049FD8DC3A6}">
      <dgm:prSet/>
      <dgm:spPr/>
      <dgm:t>
        <a:bodyPr/>
        <a:lstStyle/>
        <a:p>
          <a:endParaRPr lang="nl-NL"/>
        </a:p>
      </dgm:t>
    </dgm:pt>
    <dgm:pt modelId="{D589159B-FE9B-4C6A-B709-70440208300B}" type="sibTrans" cxnId="{2382F40D-8FF4-4F55-8A14-8049FD8DC3A6}">
      <dgm:prSet/>
      <dgm:spPr/>
      <dgm:t>
        <a:bodyPr/>
        <a:lstStyle/>
        <a:p>
          <a:endParaRPr lang="nl-NL"/>
        </a:p>
      </dgm:t>
    </dgm:pt>
    <dgm:pt modelId="{435D88EC-F8D5-45D1-900D-2A31B773E43A}">
      <dgm:prSet phldrT="[Tekst]"/>
      <dgm:spPr/>
      <dgm:t>
        <a:bodyPr/>
        <a:lstStyle/>
        <a:p>
          <a:r>
            <a:rPr lang="nl-NL" dirty="0"/>
            <a:t>Survival</a:t>
          </a:r>
        </a:p>
      </dgm:t>
    </dgm:pt>
    <dgm:pt modelId="{6B63DC4F-EF60-49E2-9222-43D18E598F69}" type="parTrans" cxnId="{0A5BB653-9AE0-4D77-9834-14055E8B6C5A}">
      <dgm:prSet/>
      <dgm:spPr/>
      <dgm:t>
        <a:bodyPr/>
        <a:lstStyle/>
        <a:p>
          <a:endParaRPr lang="nl-NL"/>
        </a:p>
      </dgm:t>
    </dgm:pt>
    <dgm:pt modelId="{DA4B7527-7647-469D-ADAC-69ECF7638110}" type="sibTrans" cxnId="{0A5BB653-9AE0-4D77-9834-14055E8B6C5A}">
      <dgm:prSet/>
      <dgm:spPr/>
      <dgm:t>
        <a:bodyPr/>
        <a:lstStyle/>
        <a:p>
          <a:endParaRPr lang="nl-NL"/>
        </a:p>
      </dgm:t>
    </dgm:pt>
    <dgm:pt modelId="{F8A1476A-1A58-4607-B8F8-D603ED53D0A6}">
      <dgm:prSet phldrT="[Tekst]"/>
      <dgm:spPr/>
      <dgm:t>
        <a:bodyPr/>
        <a:lstStyle/>
        <a:p>
          <a:r>
            <a:rPr lang="nl-NL" dirty="0"/>
            <a:t>IT</a:t>
          </a:r>
        </a:p>
      </dgm:t>
    </dgm:pt>
    <dgm:pt modelId="{C8379C37-8F18-4A07-8E29-ACB52FA3095B}" type="parTrans" cxnId="{BE8EC652-7F1F-49DB-AC46-F1BC8B7F4076}">
      <dgm:prSet/>
      <dgm:spPr/>
      <dgm:t>
        <a:bodyPr/>
        <a:lstStyle/>
        <a:p>
          <a:endParaRPr lang="nl-NL"/>
        </a:p>
      </dgm:t>
    </dgm:pt>
    <dgm:pt modelId="{5533B002-93AD-4371-B456-E5F9D0B1F508}" type="sibTrans" cxnId="{BE8EC652-7F1F-49DB-AC46-F1BC8B7F4076}">
      <dgm:prSet/>
      <dgm:spPr/>
      <dgm:t>
        <a:bodyPr/>
        <a:lstStyle/>
        <a:p>
          <a:endParaRPr lang="nl-NL"/>
        </a:p>
      </dgm:t>
    </dgm:pt>
    <dgm:pt modelId="{DD29817F-F2FD-46F7-BC39-C5A5C4FE0CE8}">
      <dgm:prSet phldrT="[Tekst]"/>
      <dgm:spPr/>
      <dgm:t>
        <a:bodyPr/>
        <a:lstStyle/>
        <a:p>
          <a:r>
            <a:rPr lang="nl-NL" dirty="0"/>
            <a:t>Kunstmatige intelligentie</a:t>
          </a:r>
        </a:p>
      </dgm:t>
    </dgm:pt>
    <dgm:pt modelId="{84AEBCE3-97AC-429B-A504-70C389E14285}" type="parTrans" cxnId="{DB51E68A-836E-4633-A7D7-6B1973C760FD}">
      <dgm:prSet/>
      <dgm:spPr/>
      <dgm:t>
        <a:bodyPr/>
        <a:lstStyle/>
        <a:p>
          <a:endParaRPr lang="nl-NL"/>
        </a:p>
      </dgm:t>
    </dgm:pt>
    <dgm:pt modelId="{D513144E-BF28-4372-A0CA-15E8DF915FF4}" type="sibTrans" cxnId="{DB51E68A-836E-4633-A7D7-6B1973C760FD}">
      <dgm:prSet/>
      <dgm:spPr/>
      <dgm:t>
        <a:bodyPr/>
        <a:lstStyle/>
        <a:p>
          <a:endParaRPr lang="nl-NL"/>
        </a:p>
      </dgm:t>
    </dgm:pt>
    <dgm:pt modelId="{7B2887A5-E12A-4363-822E-003A0AF48F50}">
      <dgm:prSet phldrT="[Tekst]"/>
      <dgm:spPr/>
      <dgm:t>
        <a:bodyPr/>
        <a:lstStyle/>
        <a:p>
          <a:r>
            <a:rPr lang="en-GB" dirty="0" err="1"/>
            <a:t>Beleggen</a:t>
          </a:r>
          <a:endParaRPr lang="nl-NL" dirty="0"/>
        </a:p>
      </dgm:t>
    </dgm:pt>
    <dgm:pt modelId="{B5E6A371-FBF4-4B27-9678-24EB06915016}" type="parTrans" cxnId="{3F067934-AC84-4B4E-B2ED-DE97BA56F42D}">
      <dgm:prSet/>
      <dgm:spPr/>
      <dgm:t>
        <a:bodyPr/>
        <a:lstStyle/>
        <a:p>
          <a:endParaRPr lang="nl-NL"/>
        </a:p>
      </dgm:t>
    </dgm:pt>
    <dgm:pt modelId="{00B7A63F-9DFA-4393-A674-A1B715159F7F}" type="sibTrans" cxnId="{3F067934-AC84-4B4E-B2ED-DE97BA56F42D}">
      <dgm:prSet/>
      <dgm:spPr/>
      <dgm:t>
        <a:bodyPr/>
        <a:lstStyle/>
        <a:p>
          <a:endParaRPr lang="nl-NL"/>
        </a:p>
      </dgm:t>
    </dgm:pt>
    <dgm:pt modelId="{AF644EDD-2ACC-4782-86BD-F93A24F614A1}">
      <dgm:prSet phldrT="[Tekst]"/>
      <dgm:spPr/>
      <dgm:t>
        <a:bodyPr/>
        <a:lstStyle/>
        <a:p>
          <a:r>
            <a:rPr lang="nl-NL" dirty="0"/>
            <a:t>EV’s</a:t>
          </a:r>
        </a:p>
      </dgm:t>
    </dgm:pt>
    <dgm:pt modelId="{D3D3A73F-60DD-4999-A4D2-2051B21B525A}" type="parTrans" cxnId="{B4A57024-982D-4F0E-ADBF-D8DD2BF07957}">
      <dgm:prSet/>
      <dgm:spPr/>
      <dgm:t>
        <a:bodyPr/>
        <a:lstStyle/>
        <a:p>
          <a:endParaRPr lang="nl-NL"/>
        </a:p>
      </dgm:t>
    </dgm:pt>
    <dgm:pt modelId="{F4E16030-0290-41EE-B00A-B13FA3E22B2E}" type="sibTrans" cxnId="{B4A57024-982D-4F0E-ADBF-D8DD2BF07957}">
      <dgm:prSet/>
      <dgm:spPr/>
      <dgm:t>
        <a:bodyPr/>
        <a:lstStyle/>
        <a:p>
          <a:endParaRPr lang="nl-NL"/>
        </a:p>
      </dgm:t>
    </dgm:pt>
    <dgm:pt modelId="{227515F2-E0BC-4726-B518-2D437AE1753C}" type="pres">
      <dgm:prSet presAssocID="{F36DA687-B7FC-4985-BEB6-676D96A57DA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E86F419-33C4-46D5-96C4-FD091A64B41C}" type="pres">
      <dgm:prSet presAssocID="{65498427-1745-4D95-B44D-9B24E29511DC}" presName="vertOne" presStyleCnt="0"/>
      <dgm:spPr/>
    </dgm:pt>
    <dgm:pt modelId="{C3E03710-0214-4182-A5B8-0FB11DA9B73A}" type="pres">
      <dgm:prSet presAssocID="{65498427-1745-4D95-B44D-9B24E29511DC}" presName="txOne" presStyleLbl="node0" presStyleIdx="0" presStyleCnt="4">
        <dgm:presLayoutVars>
          <dgm:chPref val="3"/>
        </dgm:presLayoutVars>
      </dgm:prSet>
      <dgm:spPr/>
    </dgm:pt>
    <dgm:pt modelId="{25549372-FDDA-41A7-BE47-4F66373BA74A}" type="pres">
      <dgm:prSet presAssocID="{65498427-1745-4D95-B44D-9B24E29511DC}" presName="parTransOne" presStyleCnt="0"/>
      <dgm:spPr/>
    </dgm:pt>
    <dgm:pt modelId="{33B3E7EF-AF21-4DBA-A466-7168BE65CCC7}" type="pres">
      <dgm:prSet presAssocID="{65498427-1745-4D95-B44D-9B24E29511DC}" presName="horzOne" presStyleCnt="0"/>
      <dgm:spPr/>
    </dgm:pt>
    <dgm:pt modelId="{8FD7EB0B-9CC6-4AF6-819F-808143D53522}" type="pres">
      <dgm:prSet presAssocID="{723B6A0D-2278-484B-8A89-DE09E01B3309}" presName="vertTwo" presStyleCnt="0"/>
      <dgm:spPr/>
    </dgm:pt>
    <dgm:pt modelId="{0EC80D3A-C3D3-4B49-8CB1-8F72750BE263}" type="pres">
      <dgm:prSet presAssocID="{723B6A0D-2278-484B-8A89-DE09E01B3309}" presName="txTwo" presStyleLbl="node2" presStyleIdx="0" presStyleCnt="4">
        <dgm:presLayoutVars>
          <dgm:chPref val="3"/>
        </dgm:presLayoutVars>
      </dgm:prSet>
      <dgm:spPr/>
    </dgm:pt>
    <dgm:pt modelId="{1C18B44E-01BE-4EA3-A0AB-903E5A988232}" type="pres">
      <dgm:prSet presAssocID="{723B6A0D-2278-484B-8A89-DE09E01B3309}" presName="horzTwo" presStyleCnt="0"/>
      <dgm:spPr/>
    </dgm:pt>
    <dgm:pt modelId="{8E9D1A04-D5C0-4420-AB8E-48F29751A77A}" type="pres">
      <dgm:prSet presAssocID="{D8675253-E941-4C21-AC18-A5D98202C8BA}" presName="sibSpaceOne" presStyleCnt="0"/>
      <dgm:spPr/>
    </dgm:pt>
    <dgm:pt modelId="{1FEF5CE1-DA0A-4DDB-85C3-3F4F0872E8D7}" type="pres">
      <dgm:prSet presAssocID="{F7DA4626-AECF-43E6-B60C-CDB3BB9FEC96}" presName="vertOne" presStyleCnt="0"/>
      <dgm:spPr/>
    </dgm:pt>
    <dgm:pt modelId="{D92FD250-7DFE-454B-8BD1-4BEE99CCE400}" type="pres">
      <dgm:prSet presAssocID="{F7DA4626-AECF-43E6-B60C-CDB3BB9FEC96}" presName="txOne" presStyleLbl="node0" presStyleIdx="1" presStyleCnt="4">
        <dgm:presLayoutVars>
          <dgm:chPref val="3"/>
        </dgm:presLayoutVars>
      </dgm:prSet>
      <dgm:spPr/>
    </dgm:pt>
    <dgm:pt modelId="{67C897C9-F457-4FBB-98BA-0A4642095CA8}" type="pres">
      <dgm:prSet presAssocID="{F7DA4626-AECF-43E6-B60C-CDB3BB9FEC96}" presName="parTransOne" presStyleCnt="0"/>
      <dgm:spPr/>
    </dgm:pt>
    <dgm:pt modelId="{80112AA8-15F2-47A1-9BE8-CFA197CE8FE6}" type="pres">
      <dgm:prSet presAssocID="{F7DA4626-AECF-43E6-B60C-CDB3BB9FEC96}" presName="horzOne" presStyleCnt="0"/>
      <dgm:spPr/>
    </dgm:pt>
    <dgm:pt modelId="{8FB3DFF0-417B-4172-8273-D4E0DC90DE7A}" type="pres">
      <dgm:prSet presAssocID="{435D88EC-F8D5-45D1-900D-2A31B773E43A}" presName="vertTwo" presStyleCnt="0"/>
      <dgm:spPr/>
    </dgm:pt>
    <dgm:pt modelId="{C06DCD20-426C-409C-BF1B-E62EEC52B158}" type="pres">
      <dgm:prSet presAssocID="{435D88EC-F8D5-45D1-900D-2A31B773E43A}" presName="txTwo" presStyleLbl="node2" presStyleIdx="1" presStyleCnt="4">
        <dgm:presLayoutVars>
          <dgm:chPref val="3"/>
        </dgm:presLayoutVars>
      </dgm:prSet>
      <dgm:spPr/>
    </dgm:pt>
    <dgm:pt modelId="{F824CEF0-7E98-45A6-A5C7-7037EFD41E08}" type="pres">
      <dgm:prSet presAssocID="{435D88EC-F8D5-45D1-900D-2A31B773E43A}" presName="horzTwo" presStyleCnt="0"/>
      <dgm:spPr/>
    </dgm:pt>
    <dgm:pt modelId="{65680DC9-479A-489A-AE89-10BD6632F45F}" type="pres">
      <dgm:prSet presAssocID="{D589159B-FE9B-4C6A-B709-70440208300B}" presName="sibSpaceOne" presStyleCnt="0"/>
      <dgm:spPr/>
    </dgm:pt>
    <dgm:pt modelId="{A1559582-61D4-4C22-9350-F7B0A096D83E}" type="pres">
      <dgm:prSet presAssocID="{F8A1476A-1A58-4607-B8F8-D603ED53D0A6}" presName="vertOne" presStyleCnt="0"/>
      <dgm:spPr/>
    </dgm:pt>
    <dgm:pt modelId="{887946B4-BF0D-46D9-BA76-25F6577FF4AB}" type="pres">
      <dgm:prSet presAssocID="{F8A1476A-1A58-4607-B8F8-D603ED53D0A6}" presName="txOne" presStyleLbl="node0" presStyleIdx="2" presStyleCnt="4">
        <dgm:presLayoutVars>
          <dgm:chPref val="3"/>
        </dgm:presLayoutVars>
      </dgm:prSet>
      <dgm:spPr/>
    </dgm:pt>
    <dgm:pt modelId="{E8A1D204-C89C-4F72-AE10-C4B013166C36}" type="pres">
      <dgm:prSet presAssocID="{F8A1476A-1A58-4607-B8F8-D603ED53D0A6}" presName="parTransOne" presStyleCnt="0"/>
      <dgm:spPr/>
    </dgm:pt>
    <dgm:pt modelId="{F6FEDA6F-28AF-40AC-9FA7-A0C380EDF9D2}" type="pres">
      <dgm:prSet presAssocID="{F8A1476A-1A58-4607-B8F8-D603ED53D0A6}" presName="horzOne" presStyleCnt="0"/>
      <dgm:spPr/>
    </dgm:pt>
    <dgm:pt modelId="{6EDA2678-5515-4C9E-A58E-82A6F8D4CD86}" type="pres">
      <dgm:prSet presAssocID="{DD29817F-F2FD-46F7-BC39-C5A5C4FE0CE8}" presName="vertTwo" presStyleCnt="0"/>
      <dgm:spPr/>
    </dgm:pt>
    <dgm:pt modelId="{0A91D57B-0FD1-41DD-BE1C-4AD64118A471}" type="pres">
      <dgm:prSet presAssocID="{DD29817F-F2FD-46F7-BC39-C5A5C4FE0CE8}" presName="txTwo" presStyleLbl="node2" presStyleIdx="2" presStyleCnt="4">
        <dgm:presLayoutVars>
          <dgm:chPref val="3"/>
        </dgm:presLayoutVars>
      </dgm:prSet>
      <dgm:spPr/>
    </dgm:pt>
    <dgm:pt modelId="{52D2BDB2-F28D-4BC8-B945-EC1F57D53C24}" type="pres">
      <dgm:prSet presAssocID="{DD29817F-F2FD-46F7-BC39-C5A5C4FE0CE8}" presName="horzTwo" presStyleCnt="0"/>
      <dgm:spPr/>
    </dgm:pt>
    <dgm:pt modelId="{612DA669-7E79-432D-B512-F3BA1F10AA53}" type="pres">
      <dgm:prSet presAssocID="{5533B002-93AD-4371-B456-E5F9D0B1F508}" presName="sibSpaceOne" presStyleCnt="0"/>
      <dgm:spPr/>
    </dgm:pt>
    <dgm:pt modelId="{1C128539-F89F-4E9B-8434-E52C7347043A}" type="pres">
      <dgm:prSet presAssocID="{AF644EDD-2ACC-4782-86BD-F93A24F614A1}" presName="vertOne" presStyleCnt="0"/>
      <dgm:spPr/>
    </dgm:pt>
    <dgm:pt modelId="{503C91EA-FC14-4925-A024-C7DC85460998}" type="pres">
      <dgm:prSet presAssocID="{AF644EDD-2ACC-4782-86BD-F93A24F614A1}" presName="txOne" presStyleLbl="node0" presStyleIdx="3" presStyleCnt="4">
        <dgm:presLayoutVars>
          <dgm:chPref val="3"/>
        </dgm:presLayoutVars>
      </dgm:prSet>
      <dgm:spPr/>
    </dgm:pt>
    <dgm:pt modelId="{C3E733C4-14B4-4FED-A8C8-D3F0B943E03A}" type="pres">
      <dgm:prSet presAssocID="{AF644EDD-2ACC-4782-86BD-F93A24F614A1}" presName="parTransOne" presStyleCnt="0"/>
      <dgm:spPr/>
    </dgm:pt>
    <dgm:pt modelId="{9CB836FB-DD0B-4ED1-96A5-23ABE1A26C65}" type="pres">
      <dgm:prSet presAssocID="{AF644EDD-2ACC-4782-86BD-F93A24F614A1}" presName="horzOne" presStyleCnt="0"/>
      <dgm:spPr/>
    </dgm:pt>
    <dgm:pt modelId="{7369F999-B02C-4372-95D5-FEF9509475DD}" type="pres">
      <dgm:prSet presAssocID="{7B2887A5-E12A-4363-822E-003A0AF48F50}" presName="vertTwo" presStyleCnt="0"/>
      <dgm:spPr/>
    </dgm:pt>
    <dgm:pt modelId="{E7412EC6-22BD-4A0A-A409-EF89FFF833A3}" type="pres">
      <dgm:prSet presAssocID="{7B2887A5-E12A-4363-822E-003A0AF48F50}" presName="txTwo" presStyleLbl="node2" presStyleIdx="3" presStyleCnt="4">
        <dgm:presLayoutVars>
          <dgm:chPref val="3"/>
        </dgm:presLayoutVars>
      </dgm:prSet>
      <dgm:spPr/>
    </dgm:pt>
    <dgm:pt modelId="{0219B71A-F820-4565-94BB-E8E77D8B4B6D}" type="pres">
      <dgm:prSet presAssocID="{7B2887A5-E12A-4363-822E-003A0AF48F50}" presName="horzTwo" presStyleCnt="0"/>
      <dgm:spPr/>
    </dgm:pt>
  </dgm:ptLst>
  <dgm:cxnLst>
    <dgm:cxn modelId="{4D069200-C10C-4211-BA40-93E6C1DB0467}" type="presOf" srcId="{723B6A0D-2278-484B-8A89-DE09E01B3309}" destId="{0EC80D3A-C3D3-4B49-8CB1-8F72750BE263}" srcOrd="0" destOrd="0" presId="urn:microsoft.com/office/officeart/2005/8/layout/hierarchy4"/>
    <dgm:cxn modelId="{7BC6CC07-2942-4A7F-BA7E-04163579A4F7}" type="presOf" srcId="{AF644EDD-2ACC-4782-86BD-F93A24F614A1}" destId="{503C91EA-FC14-4925-A024-C7DC85460998}" srcOrd="0" destOrd="0" presId="urn:microsoft.com/office/officeart/2005/8/layout/hierarchy4"/>
    <dgm:cxn modelId="{2382F40D-8FF4-4F55-8A14-8049FD8DC3A6}" srcId="{F36DA687-B7FC-4985-BEB6-676D96A57DA9}" destId="{F7DA4626-AECF-43E6-B60C-CDB3BB9FEC96}" srcOrd="1" destOrd="0" parTransId="{62087013-9711-428C-B55B-25FFEFD2B96E}" sibTransId="{D589159B-FE9B-4C6A-B709-70440208300B}"/>
    <dgm:cxn modelId="{B4A57024-982D-4F0E-ADBF-D8DD2BF07957}" srcId="{F36DA687-B7FC-4985-BEB6-676D96A57DA9}" destId="{AF644EDD-2ACC-4782-86BD-F93A24F614A1}" srcOrd="3" destOrd="0" parTransId="{D3D3A73F-60DD-4999-A4D2-2051B21B525A}" sibTransId="{F4E16030-0290-41EE-B00A-B13FA3E22B2E}"/>
    <dgm:cxn modelId="{B13E2B27-C375-404F-80C1-96DEAAEAB819}" type="presOf" srcId="{435D88EC-F8D5-45D1-900D-2A31B773E43A}" destId="{C06DCD20-426C-409C-BF1B-E62EEC52B158}" srcOrd="0" destOrd="0" presId="urn:microsoft.com/office/officeart/2005/8/layout/hierarchy4"/>
    <dgm:cxn modelId="{3F067934-AC84-4B4E-B2ED-DE97BA56F42D}" srcId="{AF644EDD-2ACC-4782-86BD-F93A24F614A1}" destId="{7B2887A5-E12A-4363-822E-003A0AF48F50}" srcOrd="0" destOrd="0" parTransId="{B5E6A371-FBF4-4B27-9678-24EB06915016}" sibTransId="{00B7A63F-9DFA-4393-A674-A1B715159F7F}"/>
    <dgm:cxn modelId="{B3A7EA34-8EB8-44B8-807B-6C4737C41A25}" type="presOf" srcId="{F36DA687-B7FC-4985-BEB6-676D96A57DA9}" destId="{227515F2-E0BC-4726-B518-2D437AE1753C}" srcOrd="0" destOrd="0" presId="urn:microsoft.com/office/officeart/2005/8/layout/hierarchy4"/>
    <dgm:cxn modelId="{F2B3F834-8238-420A-9806-FC23F0632CDD}" type="presOf" srcId="{F8A1476A-1A58-4607-B8F8-D603ED53D0A6}" destId="{887946B4-BF0D-46D9-BA76-25F6577FF4AB}" srcOrd="0" destOrd="0" presId="urn:microsoft.com/office/officeart/2005/8/layout/hierarchy4"/>
    <dgm:cxn modelId="{9F03CD5C-9E1B-480E-8AFB-5BC599EFBB39}" srcId="{F36DA687-B7FC-4985-BEB6-676D96A57DA9}" destId="{65498427-1745-4D95-B44D-9B24E29511DC}" srcOrd="0" destOrd="0" parTransId="{CF1C938A-C928-4003-9D01-64B46F6ED26A}" sibTransId="{D8675253-E941-4C21-AC18-A5D98202C8BA}"/>
    <dgm:cxn modelId="{6EF79E64-5C0C-4818-A5FF-ECF4B06DE5D2}" type="presOf" srcId="{7B2887A5-E12A-4363-822E-003A0AF48F50}" destId="{E7412EC6-22BD-4A0A-A409-EF89FFF833A3}" srcOrd="0" destOrd="0" presId="urn:microsoft.com/office/officeart/2005/8/layout/hierarchy4"/>
    <dgm:cxn modelId="{AF7B0949-70E4-482B-AB43-DFC863C92B3E}" type="presOf" srcId="{65498427-1745-4D95-B44D-9B24E29511DC}" destId="{C3E03710-0214-4182-A5B8-0FB11DA9B73A}" srcOrd="0" destOrd="0" presId="urn:microsoft.com/office/officeart/2005/8/layout/hierarchy4"/>
    <dgm:cxn modelId="{98EF2769-0B01-432C-A9D6-F6ED61F56342}" type="presOf" srcId="{DD29817F-F2FD-46F7-BC39-C5A5C4FE0CE8}" destId="{0A91D57B-0FD1-41DD-BE1C-4AD64118A471}" srcOrd="0" destOrd="0" presId="urn:microsoft.com/office/officeart/2005/8/layout/hierarchy4"/>
    <dgm:cxn modelId="{BE8EC652-7F1F-49DB-AC46-F1BC8B7F4076}" srcId="{F36DA687-B7FC-4985-BEB6-676D96A57DA9}" destId="{F8A1476A-1A58-4607-B8F8-D603ED53D0A6}" srcOrd="2" destOrd="0" parTransId="{C8379C37-8F18-4A07-8E29-ACB52FA3095B}" sibTransId="{5533B002-93AD-4371-B456-E5F9D0B1F508}"/>
    <dgm:cxn modelId="{0A5BB653-9AE0-4D77-9834-14055E8B6C5A}" srcId="{F7DA4626-AECF-43E6-B60C-CDB3BB9FEC96}" destId="{435D88EC-F8D5-45D1-900D-2A31B773E43A}" srcOrd="0" destOrd="0" parTransId="{6B63DC4F-EF60-49E2-9222-43D18E598F69}" sibTransId="{DA4B7527-7647-469D-ADAC-69ECF7638110}"/>
    <dgm:cxn modelId="{18EF2958-8298-46D6-9D33-C4012092FB49}" srcId="{65498427-1745-4D95-B44D-9B24E29511DC}" destId="{723B6A0D-2278-484B-8A89-DE09E01B3309}" srcOrd="0" destOrd="0" parTransId="{5006182E-3BC2-493B-BBF4-890AF474C3A7}" sibTransId="{3529D067-1282-4BCB-B9AE-BAFF84699084}"/>
    <dgm:cxn modelId="{DB51E68A-836E-4633-A7D7-6B1973C760FD}" srcId="{F8A1476A-1A58-4607-B8F8-D603ED53D0A6}" destId="{DD29817F-F2FD-46F7-BC39-C5A5C4FE0CE8}" srcOrd="0" destOrd="0" parTransId="{84AEBCE3-97AC-429B-A504-70C389E14285}" sibTransId="{D513144E-BF28-4372-A0CA-15E8DF915FF4}"/>
    <dgm:cxn modelId="{D56491A5-7DAF-4CB9-BA65-D496E69F4F80}" type="presOf" srcId="{F7DA4626-AECF-43E6-B60C-CDB3BB9FEC96}" destId="{D92FD250-7DFE-454B-8BD1-4BEE99CCE400}" srcOrd="0" destOrd="0" presId="urn:microsoft.com/office/officeart/2005/8/layout/hierarchy4"/>
    <dgm:cxn modelId="{9FF6DA74-3BC3-4B42-B564-18A23C31CBA6}" type="presParOf" srcId="{227515F2-E0BC-4726-B518-2D437AE1753C}" destId="{BE86F419-33C4-46D5-96C4-FD091A64B41C}" srcOrd="0" destOrd="0" presId="urn:microsoft.com/office/officeart/2005/8/layout/hierarchy4"/>
    <dgm:cxn modelId="{DD9DAE89-E23F-4099-A518-6AFFB90EAAA2}" type="presParOf" srcId="{BE86F419-33C4-46D5-96C4-FD091A64B41C}" destId="{C3E03710-0214-4182-A5B8-0FB11DA9B73A}" srcOrd="0" destOrd="0" presId="urn:microsoft.com/office/officeart/2005/8/layout/hierarchy4"/>
    <dgm:cxn modelId="{CCDE1420-75B6-43C5-9012-83F5A96D9978}" type="presParOf" srcId="{BE86F419-33C4-46D5-96C4-FD091A64B41C}" destId="{25549372-FDDA-41A7-BE47-4F66373BA74A}" srcOrd="1" destOrd="0" presId="urn:microsoft.com/office/officeart/2005/8/layout/hierarchy4"/>
    <dgm:cxn modelId="{F236C109-D6DF-4AD7-B9D9-84BC847BDC13}" type="presParOf" srcId="{BE86F419-33C4-46D5-96C4-FD091A64B41C}" destId="{33B3E7EF-AF21-4DBA-A466-7168BE65CCC7}" srcOrd="2" destOrd="0" presId="urn:microsoft.com/office/officeart/2005/8/layout/hierarchy4"/>
    <dgm:cxn modelId="{4BB86FEE-B063-4B7D-912F-85A4898BC60E}" type="presParOf" srcId="{33B3E7EF-AF21-4DBA-A466-7168BE65CCC7}" destId="{8FD7EB0B-9CC6-4AF6-819F-808143D53522}" srcOrd="0" destOrd="0" presId="urn:microsoft.com/office/officeart/2005/8/layout/hierarchy4"/>
    <dgm:cxn modelId="{BE3CF291-F508-4574-A960-8EA07EE92EA4}" type="presParOf" srcId="{8FD7EB0B-9CC6-4AF6-819F-808143D53522}" destId="{0EC80D3A-C3D3-4B49-8CB1-8F72750BE263}" srcOrd="0" destOrd="0" presId="urn:microsoft.com/office/officeart/2005/8/layout/hierarchy4"/>
    <dgm:cxn modelId="{008629F9-DF5D-4A1F-BD34-DA18C594C5D0}" type="presParOf" srcId="{8FD7EB0B-9CC6-4AF6-819F-808143D53522}" destId="{1C18B44E-01BE-4EA3-A0AB-903E5A988232}" srcOrd="1" destOrd="0" presId="urn:microsoft.com/office/officeart/2005/8/layout/hierarchy4"/>
    <dgm:cxn modelId="{1F1B2762-F114-4389-B423-C4F2F493D6C7}" type="presParOf" srcId="{227515F2-E0BC-4726-B518-2D437AE1753C}" destId="{8E9D1A04-D5C0-4420-AB8E-48F29751A77A}" srcOrd="1" destOrd="0" presId="urn:microsoft.com/office/officeart/2005/8/layout/hierarchy4"/>
    <dgm:cxn modelId="{03894A4A-49FB-40A2-BC11-E603BD349742}" type="presParOf" srcId="{227515F2-E0BC-4726-B518-2D437AE1753C}" destId="{1FEF5CE1-DA0A-4DDB-85C3-3F4F0872E8D7}" srcOrd="2" destOrd="0" presId="urn:microsoft.com/office/officeart/2005/8/layout/hierarchy4"/>
    <dgm:cxn modelId="{F5A27739-FAC2-4D89-869E-2FA186DE6AB6}" type="presParOf" srcId="{1FEF5CE1-DA0A-4DDB-85C3-3F4F0872E8D7}" destId="{D92FD250-7DFE-454B-8BD1-4BEE99CCE400}" srcOrd="0" destOrd="0" presId="urn:microsoft.com/office/officeart/2005/8/layout/hierarchy4"/>
    <dgm:cxn modelId="{823D10CC-DAD9-4614-BBEE-6B4ED585AE60}" type="presParOf" srcId="{1FEF5CE1-DA0A-4DDB-85C3-3F4F0872E8D7}" destId="{67C897C9-F457-4FBB-98BA-0A4642095CA8}" srcOrd="1" destOrd="0" presId="urn:microsoft.com/office/officeart/2005/8/layout/hierarchy4"/>
    <dgm:cxn modelId="{BF972C7F-0138-4855-8151-F0F2E8C3D286}" type="presParOf" srcId="{1FEF5CE1-DA0A-4DDB-85C3-3F4F0872E8D7}" destId="{80112AA8-15F2-47A1-9BE8-CFA197CE8FE6}" srcOrd="2" destOrd="0" presId="urn:microsoft.com/office/officeart/2005/8/layout/hierarchy4"/>
    <dgm:cxn modelId="{FA124D59-A462-4596-BE63-905A098D68E8}" type="presParOf" srcId="{80112AA8-15F2-47A1-9BE8-CFA197CE8FE6}" destId="{8FB3DFF0-417B-4172-8273-D4E0DC90DE7A}" srcOrd="0" destOrd="0" presId="urn:microsoft.com/office/officeart/2005/8/layout/hierarchy4"/>
    <dgm:cxn modelId="{81579287-79DC-4018-BAFF-AAAB8DD567BD}" type="presParOf" srcId="{8FB3DFF0-417B-4172-8273-D4E0DC90DE7A}" destId="{C06DCD20-426C-409C-BF1B-E62EEC52B158}" srcOrd="0" destOrd="0" presId="urn:microsoft.com/office/officeart/2005/8/layout/hierarchy4"/>
    <dgm:cxn modelId="{53F47720-119C-4C08-8045-B11368FFBEE2}" type="presParOf" srcId="{8FB3DFF0-417B-4172-8273-D4E0DC90DE7A}" destId="{F824CEF0-7E98-45A6-A5C7-7037EFD41E08}" srcOrd="1" destOrd="0" presId="urn:microsoft.com/office/officeart/2005/8/layout/hierarchy4"/>
    <dgm:cxn modelId="{CA2003FC-C8D0-41DF-B1EE-EEB1F6BF1408}" type="presParOf" srcId="{227515F2-E0BC-4726-B518-2D437AE1753C}" destId="{65680DC9-479A-489A-AE89-10BD6632F45F}" srcOrd="3" destOrd="0" presId="urn:microsoft.com/office/officeart/2005/8/layout/hierarchy4"/>
    <dgm:cxn modelId="{B4678A5C-52A1-4DA2-B408-F142C0452451}" type="presParOf" srcId="{227515F2-E0BC-4726-B518-2D437AE1753C}" destId="{A1559582-61D4-4C22-9350-F7B0A096D83E}" srcOrd="4" destOrd="0" presId="urn:microsoft.com/office/officeart/2005/8/layout/hierarchy4"/>
    <dgm:cxn modelId="{7BAA69DC-6B8D-4E27-B1BD-3DE1C2E28E74}" type="presParOf" srcId="{A1559582-61D4-4C22-9350-F7B0A096D83E}" destId="{887946B4-BF0D-46D9-BA76-25F6577FF4AB}" srcOrd="0" destOrd="0" presId="urn:microsoft.com/office/officeart/2005/8/layout/hierarchy4"/>
    <dgm:cxn modelId="{7C4D00A0-F613-49DD-BFE5-992B3586679C}" type="presParOf" srcId="{A1559582-61D4-4C22-9350-F7B0A096D83E}" destId="{E8A1D204-C89C-4F72-AE10-C4B013166C36}" srcOrd="1" destOrd="0" presId="urn:microsoft.com/office/officeart/2005/8/layout/hierarchy4"/>
    <dgm:cxn modelId="{D6D9F572-EEA5-4023-AC8D-8993621D8232}" type="presParOf" srcId="{A1559582-61D4-4C22-9350-F7B0A096D83E}" destId="{F6FEDA6F-28AF-40AC-9FA7-A0C380EDF9D2}" srcOrd="2" destOrd="0" presId="urn:microsoft.com/office/officeart/2005/8/layout/hierarchy4"/>
    <dgm:cxn modelId="{2E4BFCF3-26A2-4A50-B986-18F0DC5F16E0}" type="presParOf" srcId="{F6FEDA6F-28AF-40AC-9FA7-A0C380EDF9D2}" destId="{6EDA2678-5515-4C9E-A58E-82A6F8D4CD86}" srcOrd="0" destOrd="0" presId="urn:microsoft.com/office/officeart/2005/8/layout/hierarchy4"/>
    <dgm:cxn modelId="{CF7E37F1-D132-435A-9CF2-B24121E28B22}" type="presParOf" srcId="{6EDA2678-5515-4C9E-A58E-82A6F8D4CD86}" destId="{0A91D57B-0FD1-41DD-BE1C-4AD64118A471}" srcOrd="0" destOrd="0" presId="urn:microsoft.com/office/officeart/2005/8/layout/hierarchy4"/>
    <dgm:cxn modelId="{E2D9B139-18BB-4540-931D-AE4A1AE3166E}" type="presParOf" srcId="{6EDA2678-5515-4C9E-A58E-82A6F8D4CD86}" destId="{52D2BDB2-F28D-4BC8-B945-EC1F57D53C24}" srcOrd="1" destOrd="0" presId="urn:microsoft.com/office/officeart/2005/8/layout/hierarchy4"/>
    <dgm:cxn modelId="{AD6D2757-B821-477C-85F9-1EBC10C1CAA7}" type="presParOf" srcId="{227515F2-E0BC-4726-B518-2D437AE1753C}" destId="{612DA669-7E79-432D-B512-F3BA1F10AA53}" srcOrd="5" destOrd="0" presId="urn:microsoft.com/office/officeart/2005/8/layout/hierarchy4"/>
    <dgm:cxn modelId="{46679AC0-084C-49D5-83B9-209983F6F0F7}" type="presParOf" srcId="{227515F2-E0BC-4726-B518-2D437AE1753C}" destId="{1C128539-F89F-4E9B-8434-E52C7347043A}" srcOrd="6" destOrd="0" presId="urn:microsoft.com/office/officeart/2005/8/layout/hierarchy4"/>
    <dgm:cxn modelId="{163ABD43-7127-447C-82A6-6CD3067DD169}" type="presParOf" srcId="{1C128539-F89F-4E9B-8434-E52C7347043A}" destId="{503C91EA-FC14-4925-A024-C7DC85460998}" srcOrd="0" destOrd="0" presId="urn:microsoft.com/office/officeart/2005/8/layout/hierarchy4"/>
    <dgm:cxn modelId="{4759F241-C1CB-4018-ABD9-F96F4166EBB7}" type="presParOf" srcId="{1C128539-F89F-4E9B-8434-E52C7347043A}" destId="{C3E733C4-14B4-4FED-A8C8-D3F0B943E03A}" srcOrd="1" destOrd="0" presId="urn:microsoft.com/office/officeart/2005/8/layout/hierarchy4"/>
    <dgm:cxn modelId="{DB7F1445-7F8D-478C-A41C-19CBA4C33DDB}" type="presParOf" srcId="{1C128539-F89F-4E9B-8434-E52C7347043A}" destId="{9CB836FB-DD0B-4ED1-96A5-23ABE1A26C65}" srcOrd="2" destOrd="0" presId="urn:microsoft.com/office/officeart/2005/8/layout/hierarchy4"/>
    <dgm:cxn modelId="{B21CC941-CF31-4FE3-9D65-A3FBDC820377}" type="presParOf" srcId="{9CB836FB-DD0B-4ED1-96A5-23ABE1A26C65}" destId="{7369F999-B02C-4372-95D5-FEF9509475DD}" srcOrd="0" destOrd="0" presId="urn:microsoft.com/office/officeart/2005/8/layout/hierarchy4"/>
    <dgm:cxn modelId="{D0DB086C-3480-4C5E-B781-FD328B96288B}" type="presParOf" srcId="{7369F999-B02C-4372-95D5-FEF9509475DD}" destId="{E7412EC6-22BD-4A0A-A409-EF89FFF833A3}" srcOrd="0" destOrd="0" presId="urn:microsoft.com/office/officeart/2005/8/layout/hierarchy4"/>
    <dgm:cxn modelId="{3DA8259E-C2C0-4BB9-BD48-2126E778895C}" type="presParOf" srcId="{7369F999-B02C-4372-95D5-FEF9509475DD}" destId="{0219B71A-F820-4565-94BB-E8E77D8B4B6D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E03710-0214-4182-A5B8-0FB11DA9B73A}">
      <dsp:nvSpPr>
        <dsp:cNvPr id="0" name=""/>
        <dsp:cNvSpPr/>
      </dsp:nvSpPr>
      <dsp:spPr>
        <a:xfrm>
          <a:off x="2392" y="1416"/>
          <a:ext cx="2333662" cy="1744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Zorg</a:t>
          </a:r>
        </a:p>
      </dsp:txBody>
      <dsp:txXfrm>
        <a:off x="53481" y="52505"/>
        <a:ext cx="2231484" cy="1642115"/>
      </dsp:txXfrm>
    </dsp:sp>
    <dsp:sp modelId="{0EC80D3A-C3D3-4B49-8CB1-8F72750BE263}">
      <dsp:nvSpPr>
        <dsp:cNvPr id="0" name=""/>
        <dsp:cNvSpPr/>
      </dsp:nvSpPr>
      <dsp:spPr>
        <a:xfrm>
          <a:off x="2392" y="2018581"/>
          <a:ext cx="2333662" cy="1744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Smart homes</a:t>
          </a:r>
        </a:p>
      </dsp:txBody>
      <dsp:txXfrm>
        <a:off x="53481" y="2069670"/>
        <a:ext cx="2231484" cy="1642115"/>
      </dsp:txXfrm>
    </dsp:sp>
    <dsp:sp modelId="{D92FD250-7DFE-454B-8BD1-4BEE99CCE400}">
      <dsp:nvSpPr>
        <dsp:cNvPr id="0" name=""/>
        <dsp:cNvSpPr/>
      </dsp:nvSpPr>
      <dsp:spPr>
        <a:xfrm>
          <a:off x="2728110" y="1416"/>
          <a:ext cx="2333662" cy="1744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Duurzaamheid</a:t>
          </a:r>
        </a:p>
      </dsp:txBody>
      <dsp:txXfrm>
        <a:off x="2779199" y="52505"/>
        <a:ext cx="2231484" cy="1642115"/>
      </dsp:txXfrm>
    </dsp:sp>
    <dsp:sp modelId="{C06DCD20-426C-409C-BF1B-E62EEC52B158}">
      <dsp:nvSpPr>
        <dsp:cNvPr id="0" name=""/>
        <dsp:cNvSpPr/>
      </dsp:nvSpPr>
      <dsp:spPr>
        <a:xfrm>
          <a:off x="2728110" y="2018581"/>
          <a:ext cx="2333662" cy="1744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Survival</a:t>
          </a:r>
        </a:p>
      </dsp:txBody>
      <dsp:txXfrm>
        <a:off x="2779199" y="2069670"/>
        <a:ext cx="2231484" cy="1642115"/>
      </dsp:txXfrm>
    </dsp:sp>
    <dsp:sp modelId="{887946B4-BF0D-46D9-BA76-25F6577FF4AB}">
      <dsp:nvSpPr>
        <dsp:cNvPr id="0" name=""/>
        <dsp:cNvSpPr/>
      </dsp:nvSpPr>
      <dsp:spPr>
        <a:xfrm>
          <a:off x="5453827" y="1416"/>
          <a:ext cx="2333662" cy="1744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IT</a:t>
          </a:r>
        </a:p>
      </dsp:txBody>
      <dsp:txXfrm>
        <a:off x="5504916" y="52505"/>
        <a:ext cx="2231484" cy="1642115"/>
      </dsp:txXfrm>
    </dsp:sp>
    <dsp:sp modelId="{0A91D57B-0FD1-41DD-BE1C-4AD64118A471}">
      <dsp:nvSpPr>
        <dsp:cNvPr id="0" name=""/>
        <dsp:cNvSpPr/>
      </dsp:nvSpPr>
      <dsp:spPr>
        <a:xfrm>
          <a:off x="5453827" y="2018581"/>
          <a:ext cx="2333662" cy="1744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Kunstmatige intelligentie</a:t>
          </a:r>
        </a:p>
      </dsp:txBody>
      <dsp:txXfrm>
        <a:off x="5504916" y="2069670"/>
        <a:ext cx="2231484" cy="1642115"/>
      </dsp:txXfrm>
    </dsp:sp>
    <dsp:sp modelId="{503C91EA-FC14-4925-A024-C7DC85460998}">
      <dsp:nvSpPr>
        <dsp:cNvPr id="0" name=""/>
        <dsp:cNvSpPr/>
      </dsp:nvSpPr>
      <dsp:spPr>
        <a:xfrm>
          <a:off x="8179545" y="1416"/>
          <a:ext cx="2333662" cy="1744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2200" kern="1200" dirty="0"/>
            <a:t>EV’s</a:t>
          </a:r>
        </a:p>
      </dsp:txBody>
      <dsp:txXfrm>
        <a:off x="8230634" y="52505"/>
        <a:ext cx="2231484" cy="1642115"/>
      </dsp:txXfrm>
    </dsp:sp>
    <dsp:sp modelId="{E7412EC6-22BD-4A0A-A409-EF89FFF833A3}">
      <dsp:nvSpPr>
        <dsp:cNvPr id="0" name=""/>
        <dsp:cNvSpPr/>
      </dsp:nvSpPr>
      <dsp:spPr>
        <a:xfrm>
          <a:off x="8179545" y="2018581"/>
          <a:ext cx="2333662" cy="17442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/>
            <a:t>Beleggen</a:t>
          </a:r>
          <a:endParaRPr lang="nl-NL" sz="2200" kern="1200" dirty="0"/>
        </a:p>
      </dsp:txBody>
      <dsp:txXfrm>
        <a:off x="8230634" y="2069670"/>
        <a:ext cx="2231484" cy="16421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 descr="Afbeelding met meubels, computer, computer, kamerplant&#10;&#10;Automatisch gegenereerde beschrijving">
            <a:extLst>
              <a:ext uri="{FF2B5EF4-FFF2-40B4-BE49-F238E27FC236}">
                <a16:creationId xmlns:a16="http://schemas.microsoft.com/office/drawing/2014/main" id="{4B605C6E-AB01-EFCF-02CA-A07E9BCAE9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59" b="4940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10" name="Rechthoek 9">
            <a:extLst>
              <a:ext uri="{FF2B5EF4-FFF2-40B4-BE49-F238E27FC236}">
                <a16:creationId xmlns:a16="http://schemas.microsoft.com/office/drawing/2014/main" id="{3AC1F47C-3C3F-2B99-7B6C-29CC5A6A44E2}"/>
              </a:ext>
            </a:extLst>
          </p:cNvPr>
          <p:cNvSpPr>
            <a:spLocks/>
          </p:cNvSpPr>
          <p:nvPr/>
        </p:nvSpPr>
        <p:spPr>
          <a:xfrm>
            <a:off x="0" y="0"/>
            <a:ext cx="12191999" cy="6616318"/>
          </a:xfrm>
          <a:prstGeom prst="rect">
            <a:avLst/>
          </a:prstGeom>
          <a:solidFill>
            <a:srgbClr val="303C75">
              <a:alpha val="77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169064-EBBB-50C0-2D63-8D590F340F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A85835A-7E1F-FEBD-CD04-2D2F58F6DC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5269853-5600-5EB9-50F3-CC64720EE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C19C-03B4-4F5C-9084-FBBD4B97B9D9}" type="datetimeFigureOut">
              <a:rPr lang="nl-NL" smtClean="0"/>
              <a:t>11-11-2024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09AC5B4-7DE5-94D7-02D3-711D2C1AF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97ECD995-0B41-4960-1314-840D929E3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3A92-3481-46BC-80B7-09F85F6DB174}" type="slidenum">
              <a:rPr lang="nl-NL" smtClean="0"/>
              <a:t>‹#›</a:t>
            </a:fld>
            <a:endParaRPr lang="nl-NL"/>
          </a:p>
        </p:txBody>
      </p:sp>
      <p:grpSp>
        <p:nvGrpSpPr>
          <p:cNvPr id="11" name="Groep 10">
            <a:extLst>
              <a:ext uri="{FF2B5EF4-FFF2-40B4-BE49-F238E27FC236}">
                <a16:creationId xmlns:a16="http://schemas.microsoft.com/office/drawing/2014/main" id="{37EF562E-92A0-81E9-D772-278BB0551165}"/>
              </a:ext>
            </a:extLst>
          </p:cNvPr>
          <p:cNvGrpSpPr/>
          <p:nvPr/>
        </p:nvGrpSpPr>
        <p:grpSpPr>
          <a:xfrm>
            <a:off x="0" y="5797662"/>
            <a:ext cx="12192000" cy="1117375"/>
            <a:chOff x="0" y="5803743"/>
            <a:chExt cx="12192000" cy="1117375"/>
          </a:xfrm>
        </p:grpSpPr>
        <p:sp>
          <p:nvSpPr>
            <p:cNvPr id="12" name="Rechthoek 11">
              <a:extLst>
                <a:ext uri="{FF2B5EF4-FFF2-40B4-BE49-F238E27FC236}">
                  <a16:creationId xmlns:a16="http://schemas.microsoft.com/office/drawing/2014/main" id="{20CB249C-C90A-B123-4B88-8EAF906DB72F}"/>
                </a:ext>
              </a:extLst>
            </p:cNvPr>
            <p:cNvSpPr/>
            <p:nvPr/>
          </p:nvSpPr>
          <p:spPr>
            <a:xfrm>
              <a:off x="0" y="6616318"/>
              <a:ext cx="12192000" cy="304800"/>
            </a:xfrm>
            <a:prstGeom prst="rect">
              <a:avLst/>
            </a:prstGeom>
            <a:solidFill>
              <a:srgbClr val="303C7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Afbeelding 12" descr="Afbeelding met tekst, Lettertype, Graphics, schermopname&#10;&#10;Automatisch gegenereerde beschrijving">
              <a:extLst>
                <a:ext uri="{FF2B5EF4-FFF2-40B4-BE49-F238E27FC236}">
                  <a16:creationId xmlns:a16="http://schemas.microsoft.com/office/drawing/2014/main" id="{B52AC0D6-2A38-06F5-B2FA-E97085D2900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011" y="5803743"/>
              <a:ext cx="1631977" cy="10542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5265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CA2D96-8856-8DD5-6BC2-BAC4040E8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A76D8DB-A3D7-7DEC-424D-5661E488D3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60E2885-EC76-BC2E-D7A5-58C9E3BFF5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80DC55B-D51A-353C-AB32-66E6F6472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C19C-03B4-4F5C-9084-FBBD4B97B9D9}" type="datetimeFigureOut">
              <a:rPr lang="nl-NL" smtClean="0"/>
              <a:t>11-11-2024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0A67766-8094-E128-A1C9-2636965C5D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177C135-B7BA-C06C-86CD-93B2F3485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3A92-3481-46BC-80B7-09F85F6DB17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2865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5BCCD4-8FDB-ADD6-1DFF-D5D7DFB50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079B6A1-14A1-E534-4CB1-FB353CEA4B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63225B3-5002-8C0A-0643-988E6E177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C19C-03B4-4F5C-9084-FBBD4B97B9D9}" type="datetimeFigureOut">
              <a:rPr lang="nl-NL" smtClean="0"/>
              <a:t>11-11-2024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3FE31C8-D3B4-01BD-7E9F-FF94227910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42988C1-A34D-23E1-3CED-1A0E54DF8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3A92-3481-46BC-80B7-09F85F6DB17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9673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4F2FEE2-65A1-5BB8-0165-299BB17844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28B107E-E20C-F71A-415A-F6B0678CBA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022CB78-A94C-CB51-8AB0-336A18F33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C19C-03B4-4F5C-9084-FBBD4B97B9D9}" type="datetimeFigureOut">
              <a:rPr lang="nl-NL" smtClean="0"/>
              <a:t>11-11-2024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2C106B1-9A84-3848-9A69-E13C3792E7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9E67611-1C1C-1350-9F56-2C2F2F9B2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3A92-3481-46BC-80B7-09F85F6DB17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202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ijdelijke aanduiding voor inhoud 8" descr="Afbeelding met computer, computer, overdekt, persoon&#10;&#10;Automatisch gegenereerde beschrijving">
            <a:extLst>
              <a:ext uri="{FF2B5EF4-FFF2-40B4-BE49-F238E27FC236}">
                <a16:creationId xmlns:a16="http://schemas.microsoft.com/office/drawing/2014/main" id="{A935C3BA-35C4-0704-894D-38E98012F1C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2" b="45753"/>
          <a:stretch/>
        </p:blipFill>
        <p:spPr>
          <a:xfrm>
            <a:off x="-1" y="0"/>
            <a:ext cx="12192000" cy="6921118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421B8CF4-CA11-04CF-F333-A6BFCA2308AF}"/>
              </a:ext>
            </a:extLst>
          </p:cNvPr>
          <p:cNvSpPr>
            <a:spLocks/>
          </p:cNvSpPr>
          <p:nvPr/>
        </p:nvSpPr>
        <p:spPr>
          <a:xfrm>
            <a:off x="0" y="0"/>
            <a:ext cx="12191999" cy="6616318"/>
          </a:xfrm>
          <a:prstGeom prst="rect">
            <a:avLst/>
          </a:prstGeom>
          <a:solidFill>
            <a:srgbClr val="303C75">
              <a:alpha val="77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CE56788-8CD1-C186-879D-C35D5AB055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B057693-A95F-DD2A-0ED5-AA73F67CD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C19C-03B4-4F5C-9084-FBBD4B97B9D9}" type="datetimeFigureOut">
              <a:rPr lang="nl-NL" smtClean="0"/>
              <a:t>11-11-2024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BA3FFAE-D553-2376-5A6B-DD8A8902CC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43C3ED5-9161-B78C-BBBA-D21EA5EC0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3A92-3481-46BC-80B7-09F85F6DB174}" type="slidenum">
              <a:rPr lang="nl-NL" smtClean="0"/>
              <a:t>‹#›</a:t>
            </a:fld>
            <a:endParaRPr lang="nl-NL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E6F07FB7-A1D1-E55D-9921-46813CE8CB5C}"/>
              </a:ext>
            </a:extLst>
          </p:cNvPr>
          <p:cNvGrpSpPr/>
          <p:nvPr/>
        </p:nvGrpSpPr>
        <p:grpSpPr>
          <a:xfrm>
            <a:off x="-2" y="5797662"/>
            <a:ext cx="12192000" cy="1117375"/>
            <a:chOff x="0" y="5803743"/>
            <a:chExt cx="12192000" cy="1117375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514C49E0-ADAB-24C7-3944-EB9B2836F2EF}"/>
                </a:ext>
              </a:extLst>
            </p:cNvPr>
            <p:cNvSpPr/>
            <p:nvPr/>
          </p:nvSpPr>
          <p:spPr>
            <a:xfrm>
              <a:off x="0" y="6616318"/>
              <a:ext cx="12192000" cy="304800"/>
            </a:xfrm>
            <a:prstGeom prst="rect">
              <a:avLst/>
            </a:prstGeom>
            <a:solidFill>
              <a:srgbClr val="303C7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1" name="Afbeelding 10" descr="Afbeelding met tekst, Lettertype, Graphics, schermopname&#10;&#10;Automatisch gegenereerde beschrijving">
              <a:extLst>
                <a:ext uri="{FF2B5EF4-FFF2-40B4-BE49-F238E27FC236}">
                  <a16:creationId xmlns:a16="http://schemas.microsoft.com/office/drawing/2014/main" id="{FD03C513-8F85-0FBD-FC09-3C49218A71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011" y="5803743"/>
              <a:ext cx="1631977" cy="10542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69514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jdelijke aanduiding voor inhoud 8" descr="Afbeelding met computer, computer, overdekt, persoon&#10;&#10;Automatisch gegenereerde beschrijving">
            <a:extLst>
              <a:ext uri="{FF2B5EF4-FFF2-40B4-BE49-F238E27FC236}">
                <a16:creationId xmlns:a16="http://schemas.microsoft.com/office/drawing/2014/main" id="{4C42A837-71F4-7B38-1FED-1D497F5AEA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02" b="45753"/>
          <a:stretch/>
        </p:blipFill>
        <p:spPr>
          <a:xfrm>
            <a:off x="-1" y="0"/>
            <a:ext cx="12192000" cy="6921118"/>
          </a:xfrm>
          <a:prstGeom prst="rect">
            <a:avLst/>
          </a:prstGeom>
        </p:spPr>
      </p:pic>
      <p:sp>
        <p:nvSpPr>
          <p:cNvPr id="8" name="Rechthoek 7">
            <a:extLst>
              <a:ext uri="{FF2B5EF4-FFF2-40B4-BE49-F238E27FC236}">
                <a16:creationId xmlns:a16="http://schemas.microsoft.com/office/drawing/2014/main" id="{40EB7F62-0A61-991C-1E5F-3C942F8207CF}"/>
              </a:ext>
            </a:extLst>
          </p:cNvPr>
          <p:cNvSpPr>
            <a:spLocks/>
          </p:cNvSpPr>
          <p:nvPr userDrawn="1"/>
        </p:nvSpPr>
        <p:spPr>
          <a:xfrm>
            <a:off x="-2" y="0"/>
            <a:ext cx="12192001" cy="6616318"/>
          </a:xfrm>
          <a:prstGeom prst="rect">
            <a:avLst/>
          </a:prstGeom>
          <a:solidFill>
            <a:srgbClr val="303C75">
              <a:alpha val="77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9" name="Groep 8">
            <a:extLst>
              <a:ext uri="{FF2B5EF4-FFF2-40B4-BE49-F238E27FC236}">
                <a16:creationId xmlns:a16="http://schemas.microsoft.com/office/drawing/2014/main" id="{634297E6-4C1B-3788-53BC-07A8D265354D}"/>
              </a:ext>
            </a:extLst>
          </p:cNvPr>
          <p:cNvGrpSpPr/>
          <p:nvPr userDrawn="1"/>
        </p:nvGrpSpPr>
        <p:grpSpPr>
          <a:xfrm>
            <a:off x="-2" y="5797662"/>
            <a:ext cx="12192000" cy="1117375"/>
            <a:chOff x="0" y="5803743"/>
            <a:chExt cx="12192000" cy="1117375"/>
          </a:xfrm>
        </p:grpSpPr>
        <p:sp>
          <p:nvSpPr>
            <p:cNvPr id="10" name="Rechthoek 9">
              <a:extLst>
                <a:ext uri="{FF2B5EF4-FFF2-40B4-BE49-F238E27FC236}">
                  <a16:creationId xmlns:a16="http://schemas.microsoft.com/office/drawing/2014/main" id="{58B289D1-D28D-AA1F-3F4B-75368BD2B345}"/>
                </a:ext>
              </a:extLst>
            </p:cNvPr>
            <p:cNvSpPr/>
            <p:nvPr/>
          </p:nvSpPr>
          <p:spPr>
            <a:xfrm>
              <a:off x="0" y="6616318"/>
              <a:ext cx="12192000" cy="304800"/>
            </a:xfrm>
            <a:prstGeom prst="rect">
              <a:avLst/>
            </a:prstGeom>
            <a:solidFill>
              <a:srgbClr val="303C75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1" name="Afbeelding 10" descr="Afbeelding met tekst, Lettertype, Graphics, schermopname&#10;&#10;Automatisch gegenereerde beschrijving">
              <a:extLst>
                <a:ext uri="{FF2B5EF4-FFF2-40B4-BE49-F238E27FC236}">
                  <a16:creationId xmlns:a16="http://schemas.microsoft.com/office/drawing/2014/main" id="{F32E1B3A-80EE-2859-E69B-841E71202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0011" y="5803743"/>
              <a:ext cx="1631977" cy="1054257"/>
            </a:xfrm>
            <a:prstGeom prst="rect">
              <a:avLst/>
            </a:prstGeom>
          </p:spPr>
        </p:pic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4312532F-168F-CBE3-2D73-D2197E6561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A1F53B-E4A2-764D-965B-0097756DD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03507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6265864-825D-F4DE-4D09-BC5903848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C19C-03B4-4F5C-9084-FBBD4B97B9D9}" type="datetimeFigureOut">
              <a:rPr lang="nl-NL" smtClean="0"/>
              <a:t>11-11-2024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24B708-3018-05B9-EA4C-0EE6A1DB0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134395-3E07-F4A3-EAC3-B3BFC24DC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3A92-3481-46BC-80B7-09F85F6DB17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21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12532F-168F-CBE3-2D73-D2197E65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AA1F53B-E4A2-764D-965B-0097756DD5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6265864-825D-F4DE-4D09-BC5903848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C19C-03B4-4F5C-9084-FBBD4B97B9D9}" type="datetimeFigureOut">
              <a:rPr lang="nl-NL" smtClean="0"/>
              <a:t>11-11-2024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D24B708-3018-05B9-EA4C-0EE6A1DB0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E134395-3E07-F4A3-EAC3-B3BFC24DC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3A92-3481-46BC-80B7-09F85F6DB17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9443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65D55D-7783-CF77-B5E9-CC170A96C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396D447-8EF2-96C0-FABB-80D3F39C98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F55CD54-462D-3A91-BAC4-6EADE4BA2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C19C-03B4-4F5C-9084-FBBD4B97B9D9}" type="datetimeFigureOut">
              <a:rPr lang="nl-NL" smtClean="0"/>
              <a:t>11-11-2024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F9547AB-9815-4898-DD6C-35FBD0689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8204E1F-1C1B-6007-6B11-4842A7A2D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3A92-3481-46BC-80B7-09F85F6DB17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1522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772A09-CF40-4447-2551-D10BAD643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FB2020-4ABE-5E20-19FC-04C6B5F232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091028F-29F8-081E-D7D9-407B4FDE2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A0FEAC5-4A84-DB9C-64B9-F41B5727F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C19C-03B4-4F5C-9084-FBBD4B97B9D9}" type="datetimeFigureOut">
              <a:rPr lang="nl-NL" smtClean="0"/>
              <a:t>11-11-2024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49BD136-34D2-2CAC-3D7F-9B7ECA1C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B3C1023-07DC-9C80-5921-089FDB05B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3A92-3481-46BC-80B7-09F85F6DB17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26386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072A3B-9A3D-7E28-0C28-91895447E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818CA83-DA14-5D17-4C89-1B964181D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9F939BF-40F9-9DA1-971D-18A6A2E07F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7FC196A9-D273-753B-21EE-FF1364231C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D7C41B0D-D107-23E7-9EC2-0F3FC29F63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28BF266A-B408-7E1C-63D9-B2B6708F5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C19C-03B4-4F5C-9084-FBBD4B97B9D9}" type="datetimeFigureOut">
              <a:rPr lang="nl-NL" smtClean="0"/>
              <a:t>11-11-2024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8FC346C-3D7D-BE44-1214-AB83D92D6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1A16CB7-F63E-479D-39AB-5461A041E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3A92-3481-46BC-80B7-09F85F6DB17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2857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CAAA3C7A-AC75-CDD5-3EC8-88B2B603FA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C19C-03B4-4F5C-9084-FBBD4B97B9D9}" type="datetimeFigureOut">
              <a:rPr lang="nl-NL" smtClean="0"/>
              <a:t>11-11-2024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76D1A1D7-61B0-52E0-675C-53B64C801A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1DA4010-2527-F4E9-650A-FD12D0E39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3A92-3481-46BC-80B7-09F85F6DB17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8307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ED3DDE-29A2-31CA-9A8B-A9D519F3D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CE78BB9-5BF7-8CD3-A9E3-8752E98BB8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B191FEB-145E-87B8-302C-4B5F384269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2677995-26F7-1BFC-7C6B-CBA0F7566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C19C-03B4-4F5C-9084-FBBD4B97B9D9}" type="datetimeFigureOut">
              <a:rPr lang="nl-NL" smtClean="0"/>
              <a:t>11-11-2024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AEC613E-A97B-2D08-AD40-67A28BB42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DF0935A9-973F-B7D9-1F5E-334DB5CF9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273A92-3481-46BC-80B7-09F85F6DB17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3203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8B269346-6A60-F4F3-5B8F-FA9275FE8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C539890-9972-B1DF-48F7-F5E3FC94A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C56CBD6-DA93-CCB8-A063-54B31C6387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FC19C-03B4-4F5C-9084-FBBD4B97B9D9}" type="datetimeFigureOut">
              <a:rPr lang="nl-NL" smtClean="0"/>
              <a:t>11-11-2024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01F773A9-138A-27B9-5A5C-E4B1E7AE91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C146D8-F4C6-E627-2E9A-DB79118D67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273A92-3481-46BC-80B7-09F85F6DB174}" type="slidenum">
              <a:rPr lang="nl-NL" smtClean="0"/>
              <a:t>‹#›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AB5889A8-0889-CDB8-40C1-95E84908963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5734050"/>
            <a:ext cx="1219200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45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6" r:id="rId2"/>
    <p:sldLayoutId id="2147483662" r:id="rId3"/>
    <p:sldLayoutId id="2147483672" r:id="rId4"/>
    <p:sldLayoutId id="2147483663" r:id="rId5"/>
    <p:sldLayoutId id="2147483664" r:id="rId6"/>
    <p:sldLayoutId id="2147483665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go.proact.eu/veilig-werken" TargetMode="External"/><Relationship Id="rId3" Type="http://schemas.openxmlformats.org/officeDocument/2006/relationships/image" Target="../media/image5.png"/><Relationship Id="rId7" Type="http://schemas.openxmlformats.org/officeDocument/2006/relationships/image" Target="../media/image8.svg"/><Relationship Id="rId2" Type="http://schemas.openxmlformats.org/officeDocument/2006/relationships/hyperlink" Target="https://id.nl/mobiliteit/auto/elektrisch-rijden/hoe-gevaarlijk-is-de-accu-van-een-elektrische-auto-bij-een-ongeluk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hyperlink" Target="https://id.nl/huis-en-entertainment/huishouden/tuin-klussen/badkamer-renoveren-zo-betegel-je-de-wanden" TargetMode="External"/><Relationship Id="rId10" Type="http://schemas.openxmlformats.org/officeDocument/2006/relationships/image" Target="../media/image10.svg"/><Relationship Id="rId4" Type="http://schemas.openxmlformats.org/officeDocument/2006/relationships/image" Target="../media/image6.sv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svg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6079B6-3B2B-B0B3-C390-DC8300C043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IDSKES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CA7DE03-71EA-7A45-6B01-3D0E699290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Web-Writer</a:t>
            </a:r>
          </a:p>
        </p:txBody>
      </p:sp>
    </p:spTree>
    <p:extLst>
      <p:ext uri="{BB962C8B-B14F-4D97-AF65-F5344CB8AC3E}">
        <p14:creationId xmlns:p14="http://schemas.microsoft.com/office/powerpoint/2010/main" val="2158973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0F3302-1D52-A9F0-40B0-ED629512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EVEN VOORSTELLEN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29F2588-D157-1CFA-A2A4-4A1116C0D2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771626" cy="503507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2400" dirty="0"/>
              <a:t>Een SEO specialist, copywriter en tekstschrijver van heldere en aantrekkelijke artikelen en blogs sinds 2017.</a:t>
            </a:r>
          </a:p>
        </p:txBody>
      </p:sp>
    </p:spTree>
    <p:extLst>
      <p:ext uri="{BB962C8B-B14F-4D97-AF65-F5344CB8AC3E}">
        <p14:creationId xmlns:p14="http://schemas.microsoft.com/office/powerpoint/2010/main" val="907832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D8E4E7-4837-E589-EAFC-3987F90B1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Wat ik voor je kan betekenen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905017F-B426-E358-C2B8-71629403C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nl-NL" sz="2400" dirty="0"/>
              <a:t>Creëren van </a:t>
            </a:r>
            <a:r>
              <a:rPr lang="nl-NL" sz="2400" b="1" dirty="0"/>
              <a:t>SEO-vriendelijke teksten </a:t>
            </a:r>
            <a:r>
              <a:rPr lang="nl-NL" sz="2400" dirty="0"/>
              <a:t>die afgestemd zijn op jouw specifieke doelgroep.</a:t>
            </a:r>
          </a:p>
          <a:p>
            <a:r>
              <a:rPr lang="nl-NL" sz="2400" dirty="0"/>
              <a:t>Schrijven van </a:t>
            </a:r>
            <a:r>
              <a:rPr lang="nl-NL" sz="2400" b="1" dirty="0"/>
              <a:t>informatieve artikelen</a:t>
            </a:r>
            <a:r>
              <a:rPr lang="nl-NL" sz="2400" dirty="0"/>
              <a:t> die complexe onderwerpen op een heldere manier uitleggen. </a:t>
            </a:r>
          </a:p>
          <a:p>
            <a:r>
              <a:rPr lang="nl-NL" sz="2400" dirty="0"/>
              <a:t>Uitvoeren van effectief </a:t>
            </a:r>
            <a:r>
              <a:rPr lang="nl-NL" sz="2400" b="1" dirty="0" err="1"/>
              <a:t>keyword</a:t>
            </a:r>
            <a:r>
              <a:rPr lang="nl-NL" sz="2400" b="1" dirty="0"/>
              <a:t> onderzoek </a:t>
            </a:r>
            <a:r>
              <a:rPr lang="nl-NL" sz="2400" dirty="0"/>
              <a:t>om strategische en impactvolle inhoud te ontwikkelen.</a:t>
            </a:r>
          </a:p>
        </p:txBody>
      </p:sp>
    </p:spTree>
    <p:extLst>
      <p:ext uri="{BB962C8B-B14F-4D97-AF65-F5344CB8AC3E}">
        <p14:creationId xmlns:p14="http://schemas.microsoft.com/office/powerpoint/2010/main" val="2933590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CDCD7F-3BC6-F33C-FCE4-351088FFF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2173088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10B1D7-04F4-550E-0042-BA29524EA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Bekend met content creatie over</a:t>
            </a:r>
          </a:p>
        </p:txBody>
      </p:sp>
      <p:graphicFrame>
        <p:nvGraphicFramePr>
          <p:cNvPr id="4" name="Tijdelijke aanduiding voor inhoud 3">
            <a:extLst>
              <a:ext uri="{FF2B5EF4-FFF2-40B4-BE49-F238E27FC236}">
                <a16:creationId xmlns:a16="http://schemas.microsoft.com/office/drawing/2014/main" id="{70E66C6E-66B9-752A-E076-637047A65D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9856888"/>
              </p:ext>
            </p:extLst>
          </p:nvPr>
        </p:nvGraphicFramePr>
        <p:xfrm>
          <a:off x="838200" y="1825625"/>
          <a:ext cx="10515600" cy="3764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1571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896B74-5BC2-0DBE-FDCA-B8C2BC249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Voorbeelden van mijn werk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270980E-F1CE-9CBD-3B07-F2CA01C49BB6}"/>
              </a:ext>
            </a:extLst>
          </p:cNvPr>
          <p:cNvSpPr txBox="1"/>
          <p:nvPr/>
        </p:nvSpPr>
        <p:spPr>
          <a:xfrm>
            <a:off x="686518" y="3571331"/>
            <a:ext cx="3148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/>
              <a:t>Whitepaper voor een aanbieder van </a:t>
            </a:r>
            <a:r>
              <a:rPr lang="nl-NL" sz="1400" dirty="0" err="1"/>
              <a:t>cloud</a:t>
            </a:r>
            <a:r>
              <a:rPr lang="nl-NL" sz="1400" dirty="0"/>
              <a:t> computing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410C7A93-8D23-1A2C-182F-0124BEBB168F}"/>
              </a:ext>
            </a:extLst>
          </p:cNvPr>
          <p:cNvSpPr txBox="1"/>
          <p:nvPr/>
        </p:nvSpPr>
        <p:spPr>
          <a:xfrm>
            <a:off x="8356839" y="3571331"/>
            <a:ext cx="3148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/>
              <a:t>Artikel over het gevaar van een brandende EV-batterij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1998ADEE-D5D3-4450-85E2-91AF5996C6CF}"/>
              </a:ext>
            </a:extLst>
          </p:cNvPr>
          <p:cNvSpPr txBox="1"/>
          <p:nvPr/>
        </p:nvSpPr>
        <p:spPr>
          <a:xfrm>
            <a:off x="4521678" y="3571331"/>
            <a:ext cx="3148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/>
              <a:t>Handleiding voor het plaatsen van wandtegels in de badkamer</a:t>
            </a:r>
          </a:p>
        </p:txBody>
      </p:sp>
      <p:pic>
        <p:nvPicPr>
          <p:cNvPr id="8" name="Graphic 7" descr="Blog silhouet">
            <a:hlinkClick r:id="rId2"/>
            <a:extLst>
              <a:ext uri="{FF2B5EF4-FFF2-40B4-BE49-F238E27FC236}">
                <a16:creationId xmlns:a16="http://schemas.microsoft.com/office/drawing/2014/main" id="{218D3B7A-C8D4-87DE-9B01-65599EDD09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73960" y="2664600"/>
            <a:ext cx="914400" cy="914400"/>
          </a:xfrm>
          <a:prstGeom prst="rect">
            <a:avLst/>
          </a:prstGeom>
        </p:spPr>
      </p:pic>
      <p:pic>
        <p:nvPicPr>
          <p:cNvPr id="10" name="Graphic 9" descr="Internet silhouet">
            <a:hlinkClick r:id="rId5"/>
            <a:extLst>
              <a:ext uri="{FF2B5EF4-FFF2-40B4-BE49-F238E27FC236}">
                <a16:creationId xmlns:a16="http://schemas.microsoft.com/office/drawing/2014/main" id="{1DD0CA40-A4DC-2AE4-8207-BEE7DC8939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38799" y="2664600"/>
            <a:ext cx="914400" cy="914400"/>
          </a:xfrm>
          <a:prstGeom prst="rect">
            <a:avLst/>
          </a:prstGeom>
        </p:spPr>
      </p:pic>
      <p:pic>
        <p:nvPicPr>
          <p:cNvPr id="12" name="Graphic 11" descr="Docent silhouet">
            <a:hlinkClick r:id="rId8"/>
            <a:extLst>
              <a:ext uri="{FF2B5EF4-FFF2-40B4-BE49-F238E27FC236}">
                <a16:creationId xmlns:a16="http://schemas.microsoft.com/office/drawing/2014/main" id="{A2546291-7410-C7A9-EF51-4E5202A702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803639" y="2664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626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459F4F-34B3-CDE2-5D14-DF6BA57A1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Referenties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0CC22AC-9B7A-E3BB-AB43-6C99DA39C2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4530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1200" b="1" dirty="0" err="1"/>
              <a:t>iFlex</a:t>
            </a:r>
            <a:r>
              <a:rPr lang="nl-NL" sz="1200" b="1" dirty="0"/>
              <a:t> Marketing</a:t>
            </a:r>
            <a:br>
              <a:rPr lang="nl-NL" sz="1200" dirty="0"/>
            </a:br>
            <a:r>
              <a:rPr lang="nl-NL" sz="1200" dirty="0"/>
              <a:t>september 2017 – mei 2020</a:t>
            </a:r>
            <a:br>
              <a:rPr lang="nl-NL" sz="1200" dirty="0"/>
            </a:br>
            <a:r>
              <a:rPr lang="nl-NL" sz="1200" dirty="0"/>
              <a:t>Content creatie</a:t>
            </a:r>
          </a:p>
          <a:p>
            <a:pPr marL="0" indent="0">
              <a:buNone/>
            </a:pPr>
            <a:r>
              <a:rPr lang="nl-NL" sz="1200" b="1" dirty="0"/>
              <a:t>HWI </a:t>
            </a:r>
            <a:r>
              <a:rPr lang="nl-NL" sz="1200" b="1" dirty="0" err="1"/>
              <a:t>Machining</a:t>
            </a:r>
            <a:br>
              <a:rPr lang="nl-NL" sz="1200" dirty="0"/>
            </a:br>
            <a:r>
              <a:rPr lang="nl-NL" sz="1200" dirty="0"/>
              <a:t>september 2019 – december 2019</a:t>
            </a:r>
            <a:br>
              <a:rPr lang="nl-NL" sz="1200" dirty="0"/>
            </a:br>
            <a:r>
              <a:rPr lang="nl-NL" sz="1200" dirty="0"/>
              <a:t>Content creatie, website optimalisatie</a:t>
            </a:r>
          </a:p>
          <a:p>
            <a:pPr marL="0" indent="0">
              <a:buNone/>
            </a:pPr>
            <a:r>
              <a:rPr lang="nl-NL" sz="1200" b="1" dirty="0"/>
              <a:t>Planjeuitje.nl</a:t>
            </a:r>
            <a:br>
              <a:rPr lang="nl-NL" sz="1200" dirty="0"/>
            </a:br>
            <a:r>
              <a:rPr lang="nl-NL" sz="1200" dirty="0"/>
              <a:t>oktober 2018 – maart 2020</a:t>
            </a:r>
            <a:br>
              <a:rPr lang="nl-NL" sz="1200" dirty="0"/>
            </a:br>
            <a:r>
              <a:rPr lang="nl-NL" sz="1200" dirty="0"/>
              <a:t>Content creatie | toeristische attracties</a:t>
            </a:r>
          </a:p>
          <a:p>
            <a:pPr marL="0" indent="0">
              <a:buNone/>
            </a:pPr>
            <a:r>
              <a:rPr lang="nl-NL" sz="1200" b="1" dirty="0"/>
              <a:t>MKB Clickservice</a:t>
            </a:r>
            <a:br>
              <a:rPr lang="nl-NL" sz="1200" dirty="0"/>
            </a:br>
            <a:r>
              <a:rPr lang="nl-NL" sz="1200" dirty="0"/>
              <a:t>september 2019 – maart 2021</a:t>
            </a:r>
            <a:br>
              <a:rPr lang="nl-NL" sz="1200" dirty="0"/>
            </a:br>
            <a:r>
              <a:rPr lang="nl-NL" sz="1200" dirty="0"/>
              <a:t>Landingspagina’s</a:t>
            </a:r>
          </a:p>
          <a:p>
            <a:pPr marL="0" indent="0">
              <a:buNone/>
            </a:pPr>
            <a:r>
              <a:rPr lang="nl-NL" sz="1200" b="1" dirty="0" err="1"/>
              <a:t>Justathlete</a:t>
            </a:r>
            <a:br>
              <a:rPr lang="nl-NL" sz="1200" dirty="0"/>
            </a:br>
            <a:r>
              <a:rPr lang="nl-NL" sz="1200" dirty="0"/>
              <a:t>augustus 2021 – oktober 2021</a:t>
            </a:r>
            <a:br>
              <a:rPr lang="nl-NL" sz="1200" dirty="0"/>
            </a:br>
            <a:r>
              <a:rPr lang="nl-NL" sz="1200" dirty="0"/>
              <a:t>Blogs</a:t>
            </a:r>
          </a:p>
          <a:p>
            <a:pPr marL="0" indent="0">
              <a:buNone/>
            </a:pPr>
            <a:r>
              <a:rPr lang="nl-NL" sz="1200" b="1" dirty="0"/>
              <a:t>BAR-organisatie</a:t>
            </a:r>
            <a:br>
              <a:rPr lang="nl-NL" sz="1200" dirty="0"/>
            </a:br>
            <a:r>
              <a:rPr lang="nl-NL" sz="1200" dirty="0"/>
              <a:t>oktober 2021</a:t>
            </a:r>
            <a:br>
              <a:rPr lang="nl-NL" sz="1200" dirty="0"/>
            </a:br>
            <a:r>
              <a:rPr lang="nl-NL" sz="1200" dirty="0"/>
              <a:t>Research &amp; informatie beheer</a:t>
            </a:r>
          </a:p>
          <a:p>
            <a:pPr marL="0" indent="0">
              <a:buNone/>
            </a:pPr>
            <a:r>
              <a:rPr lang="nl-NL" sz="1200" b="1" dirty="0" err="1"/>
              <a:t>NextLevelDigital</a:t>
            </a:r>
            <a:br>
              <a:rPr lang="nl-NL" sz="1200" dirty="0"/>
            </a:br>
            <a:r>
              <a:rPr lang="nl-NL" sz="1200" dirty="0"/>
              <a:t>februari 2021 – november 2021</a:t>
            </a:r>
            <a:br>
              <a:rPr lang="nl-NL" sz="1200" dirty="0"/>
            </a:br>
            <a:r>
              <a:rPr lang="nl-NL" sz="1200" dirty="0"/>
              <a:t>Landingspagina’s schrijven</a:t>
            </a:r>
          </a:p>
          <a:p>
            <a:pPr marL="0" indent="0">
              <a:buNone/>
            </a:pPr>
            <a:endParaRPr lang="nl-NL" sz="1200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F8571311-1B15-7EAD-2110-9943B8D4A753}"/>
              </a:ext>
            </a:extLst>
          </p:cNvPr>
          <p:cNvSpPr txBox="1">
            <a:spLocks/>
          </p:cNvSpPr>
          <p:nvPr/>
        </p:nvSpPr>
        <p:spPr>
          <a:xfrm>
            <a:off x="4458419" y="1819575"/>
            <a:ext cx="3132826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nl-NL" sz="1200" dirty="0"/>
          </a:p>
        </p:txBody>
      </p:sp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508225CD-945E-CFC8-4A93-84324DFAC972}"/>
              </a:ext>
            </a:extLst>
          </p:cNvPr>
          <p:cNvSpPr txBox="1">
            <a:spLocks/>
          </p:cNvSpPr>
          <p:nvPr/>
        </p:nvSpPr>
        <p:spPr>
          <a:xfrm>
            <a:off x="4367842" y="1813525"/>
            <a:ext cx="374530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200" b="1" dirty="0"/>
              <a:t>Make Marketing Magic</a:t>
            </a:r>
            <a:br>
              <a:rPr lang="nl-NL" sz="1200" b="1" dirty="0"/>
            </a:br>
            <a:r>
              <a:rPr lang="nl-NL" sz="1200" dirty="0"/>
              <a:t>mei 2021 – april 2022</a:t>
            </a:r>
            <a:br>
              <a:rPr lang="nl-NL" sz="1200" dirty="0"/>
            </a:br>
            <a:r>
              <a:rPr lang="nl-NL" sz="1200" dirty="0"/>
              <a:t>Blogs, </a:t>
            </a:r>
            <a:r>
              <a:rPr lang="nl-NL" sz="1200" dirty="0" err="1"/>
              <a:t>white</a:t>
            </a:r>
            <a:r>
              <a:rPr lang="nl-NL" sz="1200" dirty="0"/>
              <a:t> papers, advertenties, interviews</a:t>
            </a:r>
          </a:p>
          <a:p>
            <a:pPr marL="0" indent="0">
              <a:buNone/>
            </a:pPr>
            <a:r>
              <a:rPr lang="nl-NL" sz="1200" b="1" dirty="0"/>
              <a:t>K&amp;M online | </a:t>
            </a:r>
            <a:r>
              <a:rPr lang="nl-NL" sz="1200" b="1" dirty="0" err="1"/>
              <a:t>Appollofit</a:t>
            </a:r>
            <a:r>
              <a:rPr lang="nl-NL" sz="1200" b="1" dirty="0"/>
              <a:t> &amp; </a:t>
            </a:r>
            <a:r>
              <a:rPr lang="nl-NL" sz="1200" b="1" dirty="0" err="1"/>
              <a:t>Techwow</a:t>
            </a:r>
            <a:br>
              <a:rPr lang="nl-NL" sz="1200" dirty="0"/>
            </a:br>
            <a:r>
              <a:rPr lang="nl-NL" sz="1200" dirty="0"/>
              <a:t>maart 2021 – mei 2022</a:t>
            </a:r>
            <a:br>
              <a:rPr lang="nl-NL" sz="1200" dirty="0"/>
            </a:br>
            <a:r>
              <a:rPr lang="nl-NL" sz="1200" dirty="0"/>
              <a:t>Content creatie | sport &amp; technologie</a:t>
            </a:r>
          </a:p>
          <a:p>
            <a:pPr marL="0" indent="0">
              <a:buNone/>
            </a:pPr>
            <a:r>
              <a:rPr lang="nl-NL" sz="1200" b="1" dirty="0" err="1"/>
              <a:t>RamonaEvelien</a:t>
            </a:r>
            <a:br>
              <a:rPr lang="nl-NL" sz="1200" dirty="0"/>
            </a:br>
            <a:r>
              <a:rPr lang="nl-NL" sz="1200" dirty="0"/>
              <a:t>maart 2022 – heden</a:t>
            </a:r>
            <a:br>
              <a:rPr lang="nl-NL" sz="1200" dirty="0"/>
            </a:br>
            <a:r>
              <a:rPr lang="nl-NL" sz="1200" dirty="0"/>
              <a:t>Content creatie | webshops</a:t>
            </a:r>
          </a:p>
          <a:p>
            <a:pPr marL="0" indent="0">
              <a:buNone/>
            </a:pPr>
            <a:r>
              <a:rPr lang="nl-NL" sz="1200" b="1" dirty="0" err="1"/>
              <a:t>Achos</a:t>
            </a:r>
            <a:br>
              <a:rPr lang="nl-NL" sz="1200" dirty="0"/>
            </a:br>
            <a:r>
              <a:rPr lang="nl-NL" sz="1200" dirty="0"/>
              <a:t>mei 2018 – heden</a:t>
            </a:r>
            <a:br>
              <a:rPr lang="nl-NL" sz="1200" dirty="0"/>
            </a:br>
            <a:r>
              <a:rPr lang="nl-NL" sz="1200" dirty="0"/>
              <a:t>Content creatie | webshops</a:t>
            </a:r>
          </a:p>
          <a:p>
            <a:pPr marL="0" indent="0">
              <a:buNone/>
            </a:pPr>
            <a:r>
              <a:rPr lang="nl-NL" sz="1200" b="1" dirty="0"/>
              <a:t>50Five</a:t>
            </a:r>
            <a:br>
              <a:rPr lang="nl-NL" sz="1200" dirty="0"/>
            </a:br>
            <a:r>
              <a:rPr lang="nl-NL" sz="1200" dirty="0"/>
              <a:t>februari 2018 – november 202</a:t>
            </a:r>
            <a:br>
              <a:rPr lang="nl-NL" sz="1200" dirty="0"/>
            </a:br>
            <a:r>
              <a:rPr lang="nl-NL" sz="1200" dirty="0"/>
              <a:t>Blogs &amp; artikelen EV’s &amp; verduurzaming</a:t>
            </a:r>
          </a:p>
          <a:p>
            <a:pPr marL="0" indent="0">
              <a:buNone/>
            </a:pPr>
            <a:r>
              <a:rPr lang="nl-NL" sz="1200" b="1" dirty="0"/>
              <a:t>NL20Index</a:t>
            </a:r>
            <a:br>
              <a:rPr lang="nl-NL" sz="1200" dirty="0"/>
            </a:br>
            <a:r>
              <a:rPr lang="nl-NL" sz="1200" dirty="0"/>
              <a:t>mei 2020 – heden</a:t>
            </a:r>
            <a:br>
              <a:rPr lang="nl-NL" sz="1200" dirty="0"/>
            </a:br>
            <a:r>
              <a:rPr lang="nl-NL" sz="1200" dirty="0"/>
              <a:t>Content creatie | beleggen</a:t>
            </a:r>
          </a:p>
          <a:p>
            <a:pPr marL="0" indent="0">
              <a:buNone/>
            </a:pPr>
            <a:endParaRPr lang="nl-NL" sz="1200" dirty="0"/>
          </a:p>
          <a:p>
            <a:pPr marL="0" indent="0">
              <a:buNone/>
            </a:pPr>
            <a:endParaRPr lang="nl-NL" sz="1200" dirty="0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AB41C014-B9DD-4C7B-36B8-BFA75F42619F}"/>
              </a:ext>
            </a:extLst>
          </p:cNvPr>
          <p:cNvSpPr txBox="1">
            <a:spLocks/>
          </p:cNvSpPr>
          <p:nvPr/>
        </p:nvSpPr>
        <p:spPr>
          <a:xfrm>
            <a:off x="7897483" y="1801425"/>
            <a:ext cx="3745302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1200" b="1" dirty="0"/>
              <a:t>Werkkleding Online</a:t>
            </a:r>
            <a:br>
              <a:rPr lang="nl-NL" sz="1200" dirty="0"/>
            </a:br>
            <a:r>
              <a:rPr lang="nl-NL" sz="1200" dirty="0"/>
              <a:t>februari 2019 – heden</a:t>
            </a:r>
            <a:br>
              <a:rPr lang="nl-NL" sz="1200" dirty="0"/>
            </a:br>
            <a:r>
              <a:rPr lang="nl-NL" sz="1200" dirty="0"/>
              <a:t>Content creatie, SEO, mede-eigenaar</a:t>
            </a:r>
          </a:p>
          <a:p>
            <a:pPr marL="0" indent="0">
              <a:buNone/>
            </a:pPr>
            <a:r>
              <a:rPr lang="nl-NL" sz="1200" b="1" dirty="0"/>
              <a:t>Allprepare</a:t>
            </a:r>
            <a:br>
              <a:rPr lang="nl-NL" sz="1200" dirty="0"/>
            </a:br>
            <a:r>
              <a:rPr lang="nl-NL" sz="1200" dirty="0"/>
              <a:t>oktober 2019 – heden</a:t>
            </a:r>
            <a:br>
              <a:rPr lang="nl-NL" sz="1200" dirty="0"/>
            </a:br>
            <a:r>
              <a:rPr lang="nl-NL" sz="1200" dirty="0"/>
              <a:t>Content creatie, survival</a:t>
            </a:r>
          </a:p>
          <a:p>
            <a:pPr marL="0" indent="0">
              <a:buNone/>
            </a:pPr>
            <a:r>
              <a:rPr lang="nl-NL" sz="1200" b="1" dirty="0"/>
              <a:t>Page </a:t>
            </a:r>
            <a:r>
              <a:rPr lang="nl-NL" sz="1200" b="1" dirty="0" err="1"/>
              <a:t>One</a:t>
            </a:r>
            <a:br>
              <a:rPr lang="nl-NL" sz="1200" dirty="0"/>
            </a:br>
            <a:r>
              <a:rPr lang="nl-NL" sz="1200" dirty="0"/>
              <a:t>oktober 2021 – heden</a:t>
            </a:r>
            <a:br>
              <a:rPr lang="nl-NL" sz="1200" dirty="0"/>
            </a:br>
            <a:r>
              <a:rPr lang="nl-NL" sz="1200" dirty="0"/>
              <a:t>Content creatie | beleggen &amp; </a:t>
            </a:r>
            <a:r>
              <a:rPr lang="nl-NL" sz="1200" dirty="0" err="1"/>
              <a:t>finance</a:t>
            </a:r>
            <a:endParaRPr lang="nl-NL" sz="1200" dirty="0"/>
          </a:p>
          <a:p>
            <a:pPr marL="0" indent="0">
              <a:buNone/>
            </a:pPr>
            <a:r>
              <a:rPr lang="nl-NL" sz="1200" b="1" dirty="0"/>
              <a:t>The Haan</a:t>
            </a:r>
            <a:br>
              <a:rPr lang="nl-NL" sz="1200" b="1" dirty="0"/>
            </a:br>
            <a:r>
              <a:rPr lang="nl-NL" sz="1200" dirty="0"/>
              <a:t>december 2020 – heden</a:t>
            </a:r>
            <a:br>
              <a:rPr lang="nl-NL" sz="1200" dirty="0"/>
            </a:br>
            <a:r>
              <a:rPr lang="nl-NL" sz="1200" dirty="0"/>
              <a:t>Content Creatie | gezondheid, voeding, </a:t>
            </a:r>
            <a:r>
              <a:rPr lang="nl-NL" sz="1200" dirty="0" err="1"/>
              <a:t>finance</a:t>
            </a:r>
            <a:r>
              <a:rPr lang="nl-NL" sz="1200" dirty="0"/>
              <a:t>, zorg &amp; verduurzaming</a:t>
            </a:r>
          </a:p>
          <a:p>
            <a:pPr marL="0" indent="0">
              <a:buNone/>
            </a:pPr>
            <a:r>
              <a:rPr lang="nl-NL" sz="1200" b="1" dirty="0" err="1"/>
              <a:t>Reshift</a:t>
            </a:r>
            <a:r>
              <a:rPr lang="nl-NL" sz="1200" b="1" dirty="0"/>
              <a:t> – ID.nl</a:t>
            </a:r>
            <a:br>
              <a:rPr lang="nl-NL" sz="1200" b="1" dirty="0"/>
            </a:br>
            <a:r>
              <a:rPr lang="nl-NL" sz="1200" dirty="0"/>
              <a:t>Juni 2023 – heden</a:t>
            </a:r>
            <a:br>
              <a:rPr lang="nl-NL" sz="1200" dirty="0"/>
            </a:br>
            <a:r>
              <a:rPr lang="nl-NL" sz="1200" dirty="0"/>
              <a:t>Artikelen schrijven | EV’s &amp; verduurzaming</a:t>
            </a:r>
          </a:p>
          <a:p>
            <a:pPr marL="0" indent="0">
              <a:buNone/>
            </a:pPr>
            <a:r>
              <a:rPr lang="nl-NL" sz="1200" b="1" dirty="0"/>
              <a:t>Veiligheidskunde.nl</a:t>
            </a:r>
            <a:br>
              <a:rPr lang="nl-NL" sz="1200" b="1" dirty="0"/>
            </a:br>
            <a:r>
              <a:rPr lang="nl-NL" sz="1200" dirty="0"/>
              <a:t>Juli 2023 – heden</a:t>
            </a:r>
            <a:br>
              <a:rPr lang="nl-NL" sz="1200" dirty="0"/>
            </a:br>
            <a:r>
              <a:rPr lang="nl-NL" sz="1200" dirty="0"/>
              <a:t>Artikelen schrijven |AI, slimme technologie voor een veiligere werkplek</a:t>
            </a:r>
            <a:endParaRPr lang="nl-NL" sz="1200" b="1" dirty="0"/>
          </a:p>
          <a:p>
            <a:pPr marL="0" indent="0">
              <a:buNone/>
            </a:pPr>
            <a:endParaRPr lang="nl-NL" sz="1200" dirty="0"/>
          </a:p>
        </p:txBody>
      </p:sp>
    </p:spTree>
    <p:extLst>
      <p:ext uri="{BB962C8B-B14F-4D97-AF65-F5344CB8AC3E}">
        <p14:creationId xmlns:p14="http://schemas.microsoft.com/office/powerpoint/2010/main" val="3931821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E064C5-992C-34F3-0615-1A1BD7948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Ik kijk uit om samen te werken!</a:t>
            </a:r>
          </a:p>
        </p:txBody>
      </p:sp>
      <p:pic>
        <p:nvPicPr>
          <p:cNvPr id="5" name="Tijdelijke aanduiding voor inhoud 4" descr="Afbeelding met persoon, Menselijk gezicht, glimlach, kleding&#10;&#10;Automatisch gegenereerde beschrijving">
            <a:extLst>
              <a:ext uri="{FF2B5EF4-FFF2-40B4-BE49-F238E27FC236}">
                <a16:creationId xmlns:a16="http://schemas.microsoft.com/office/drawing/2014/main" id="{D81195B8-BB64-BA19-2B01-400E4341A2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2879953" cy="3600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/>
        </p:spPr>
      </p:pic>
      <p:grpSp>
        <p:nvGrpSpPr>
          <p:cNvPr id="15" name="Groep 14">
            <a:extLst>
              <a:ext uri="{FF2B5EF4-FFF2-40B4-BE49-F238E27FC236}">
                <a16:creationId xmlns:a16="http://schemas.microsoft.com/office/drawing/2014/main" id="{767969AD-DEB2-7488-7DF7-F87E9FBE5919}"/>
              </a:ext>
            </a:extLst>
          </p:cNvPr>
          <p:cNvGrpSpPr/>
          <p:nvPr/>
        </p:nvGrpSpPr>
        <p:grpSpPr>
          <a:xfrm>
            <a:off x="4212989" y="2638820"/>
            <a:ext cx="4747404" cy="1704126"/>
            <a:chOff x="1429109" y="2562924"/>
            <a:chExt cx="4747404" cy="1704126"/>
          </a:xfrm>
        </p:grpSpPr>
        <p:sp>
          <p:nvSpPr>
            <p:cNvPr id="8" name="Tekstvak 7">
              <a:extLst>
                <a:ext uri="{FF2B5EF4-FFF2-40B4-BE49-F238E27FC236}">
                  <a16:creationId xmlns:a16="http://schemas.microsoft.com/office/drawing/2014/main" id="{0D6F03EC-3BBE-06C3-690A-8F7AC6007E3A}"/>
                </a:ext>
              </a:extLst>
            </p:cNvPr>
            <p:cNvSpPr txBox="1"/>
            <p:nvPr/>
          </p:nvSpPr>
          <p:spPr>
            <a:xfrm>
              <a:off x="1966822" y="2690336"/>
              <a:ext cx="4209691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dirty="0"/>
                <a:t>+31 644458295</a:t>
              </a:r>
            </a:p>
            <a:p>
              <a:endParaRPr lang="nl-NL" dirty="0"/>
            </a:p>
            <a:p>
              <a:r>
                <a:rPr lang="nl-NL" dirty="0"/>
                <a:t>idskeswebwriter@gmail.com</a:t>
              </a:r>
            </a:p>
            <a:p>
              <a:endParaRPr lang="nl-NL" dirty="0"/>
            </a:p>
            <a:p>
              <a:r>
                <a:rPr lang="nl-NL" dirty="0"/>
                <a:t>www.web-writer.nl</a:t>
              </a:r>
            </a:p>
          </p:txBody>
        </p:sp>
        <p:pic>
          <p:nvPicPr>
            <p:cNvPr id="10" name="Graphic 9" descr="Internet silhouet">
              <a:extLst>
                <a:ext uri="{FF2B5EF4-FFF2-40B4-BE49-F238E27FC236}">
                  <a16:creationId xmlns:a16="http://schemas.microsoft.com/office/drawing/2014/main" id="{67137039-2072-5821-1E74-0A61ABA771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29109" y="3729337"/>
              <a:ext cx="537713" cy="537713"/>
            </a:xfrm>
            <a:prstGeom prst="rect">
              <a:avLst/>
            </a:prstGeom>
          </p:spPr>
        </p:pic>
        <p:pic>
          <p:nvPicPr>
            <p:cNvPr id="12" name="Graphic 11" descr="E-mail silhouet">
              <a:extLst>
                <a:ext uri="{FF2B5EF4-FFF2-40B4-BE49-F238E27FC236}">
                  <a16:creationId xmlns:a16="http://schemas.microsoft.com/office/drawing/2014/main" id="{8098AA6F-E6AF-5982-9F93-DA6A08E48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29109" y="3127622"/>
              <a:ext cx="537713" cy="537713"/>
            </a:xfrm>
            <a:prstGeom prst="rect">
              <a:avLst/>
            </a:prstGeom>
          </p:spPr>
        </p:pic>
        <p:pic>
          <p:nvPicPr>
            <p:cNvPr id="14" name="Graphic 13" descr="Luidspreker silhouet">
              <a:extLst>
                <a:ext uri="{FF2B5EF4-FFF2-40B4-BE49-F238E27FC236}">
                  <a16:creationId xmlns:a16="http://schemas.microsoft.com/office/drawing/2014/main" id="{39A9FCA3-649D-B1AF-4C2E-36B68DD82B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429109" y="2562924"/>
              <a:ext cx="537713" cy="537713"/>
            </a:xfrm>
            <a:prstGeom prst="rect">
              <a:avLst/>
            </a:prstGeom>
          </p:spPr>
        </p:pic>
      </p:grpSp>
      <p:sp>
        <p:nvSpPr>
          <p:cNvPr id="16" name="Tekstvak 15">
            <a:extLst>
              <a:ext uri="{FF2B5EF4-FFF2-40B4-BE49-F238E27FC236}">
                <a16:creationId xmlns:a16="http://schemas.microsoft.com/office/drawing/2014/main" id="{C03DAD56-7EC3-44D9-9F61-F3B86DDCC58B}"/>
              </a:ext>
            </a:extLst>
          </p:cNvPr>
          <p:cNvSpPr txBox="1"/>
          <p:nvPr/>
        </p:nvSpPr>
        <p:spPr>
          <a:xfrm>
            <a:off x="4750702" y="2219841"/>
            <a:ext cx="2458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Jurjen Idskes</a:t>
            </a:r>
          </a:p>
        </p:txBody>
      </p:sp>
      <p:pic>
        <p:nvPicPr>
          <p:cNvPr id="1025" name="Picture 1">
            <a:extLst>
              <a:ext uri="{FF2B5EF4-FFF2-40B4-BE49-F238E27FC236}">
                <a16:creationId xmlns:a16="http://schemas.microsoft.com/office/drawing/2014/main" id="{7203E9FD-EF4C-7C97-093B-C00F7B613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253DDBC-712E-2B08-FBE1-F5AC5BA74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719BE4C8-F820-4A2F-8363-3856BF478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3825" cy="12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928229"/>
      </p:ext>
    </p:extLst>
  </p:cSld>
  <p:clrMapOvr>
    <a:masterClrMapping/>
  </p:clrMapOvr>
</p:sld>
</file>

<file path=ppt/theme/theme1.xml><?xml version="1.0" encoding="utf-8"?>
<a:theme xmlns:a="http://schemas.openxmlformats.org/drawingml/2006/main" name="Web-Writer_PP thema">
  <a:themeElements>
    <a:clrScheme name="Web-Writer 2023">
      <a:dk1>
        <a:srgbClr val="575756"/>
      </a:dk1>
      <a:lt1>
        <a:sysClr val="window" lastClr="FFFFFF"/>
      </a:lt1>
      <a:dk2>
        <a:srgbClr val="575756"/>
      </a:dk2>
      <a:lt2>
        <a:srgbClr val="FFFFFF"/>
      </a:lt2>
      <a:accent1>
        <a:srgbClr val="303C75"/>
      </a:accent1>
      <a:accent2>
        <a:srgbClr val="F44174"/>
      </a:accent2>
      <a:accent3>
        <a:srgbClr val="DD6031"/>
      </a:accent3>
      <a:accent4>
        <a:srgbClr val="B2B2B1"/>
      </a:accent4>
      <a:accent5>
        <a:srgbClr val="8B97D0"/>
      </a:accent5>
      <a:accent6>
        <a:srgbClr val="E58461"/>
      </a:accent6>
      <a:hlink>
        <a:srgbClr val="8B97D0"/>
      </a:hlink>
      <a:folHlink>
        <a:srgbClr val="E58461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b-Writer_PP thema" id="{AE6D99EC-10EE-4DFF-93E2-360F27A86102}" vid="{D38B5150-77FA-4B2F-AD94-102CF697714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Web-Writer_PP thema</Template>
  <TotalTime>139</TotalTime>
  <Words>393</Words>
  <Application>Microsoft Office PowerPoint</Application>
  <PresentationFormat>Widescreen</PresentationFormat>
  <Paragraphs>49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Century Gothic</vt:lpstr>
      <vt:lpstr>Web-Writer_PP thema</vt:lpstr>
      <vt:lpstr>IDSKES</vt:lpstr>
      <vt:lpstr>EVEN VOORSTELLEN</vt:lpstr>
      <vt:lpstr>Wat ik voor je kan betekenen</vt:lpstr>
      <vt:lpstr>PORTFOLIO</vt:lpstr>
      <vt:lpstr>Bekend met content creatie over</vt:lpstr>
      <vt:lpstr>Voorbeelden van mijn werk</vt:lpstr>
      <vt:lpstr>Referenties</vt:lpstr>
      <vt:lpstr>Ik kijk uit om samen te werken!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JURJEN IDSKES</dc:title>
  <dc:creator>Sabrina Kaul</dc:creator>
  <cp:lastModifiedBy>Jurjen I</cp:lastModifiedBy>
  <cp:revision>11</cp:revision>
  <dcterms:created xsi:type="dcterms:W3CDTF">2023-11-27T20:08:13Z</dcterms:created>
  <dcterms:modified xsi:type="dcterms:W3CDTF">2024-11-11T11:42:43Z</dcterms:modified>
</cp:coreProperties>
</file>